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5_433A1BC7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7"/>
  </p:notesMasterIdLst>
  <p:sldIdLst>
    <p:sldId id="256" r:id="rId2"/>
    <p:sldId id="259" r:id="rId3"/>
    <p:sldId id="260" r:id="rId4"/>
    <p:sldId id="261" r:id="rId5"/>
    <p:sldId id="263" r:id="rId6"/>
    <p:sldId id="262" r:id="rId7"/>
    <p:sldId id="258" r:id="rId8"/>
    <p:sldId id="257" r:id="rId9"/>
    <p:sldId id="265" r:id="rId10"/>
    <p:sldId id="264" r:id="rId11"/>
    <p:sldId id="266" r:id="rId12"/>
    <p:sldId id="268" r:id="rId13"/>
    <p:sldId id="269" r:id="rId14"/>
    <p:sldId id="270" r:id="rId15"/>
    <p:sldId id="271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D5BBF74-A543-B1BB-8C24-F216ABB172D8}" name="Josh Palmer" initials="JP" userId="82a95b89827a736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EBDC88-6909-4DB0-835B-C431910FA231}" v="425" dt="2026-02-13T21:04:11.152"/>
  </p1510:revLst>
</p1510:revInfo>
</file>

<file path=ppt/tableStyles.xml><?xml version="1.0" encoding="utf-8"?>
<a:tblStyleLst xmlns:a="http://schemas.openxmlformats.org/drawingml/2006/main" def="{7B671857-D4E9-4557-949D-BD472D38B3F1}">
  <a:tblStyle styleId="{7B671857-D4E9-4557-949D-BD472D38B3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omments/modernComment_105_433A1B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2024473-1F43-4260-8E82-842A2CCB5AED}" authorId="{8D5BBF74-A543-B1BB-8C24-F216ABB172D8}" created="2026-02-05T08:48:57.939">
    <pc:sldMkLst xmlns:pc="http://schemas.microsoft.com/office/powerpoint/2013/main/command">
      <pc:docMk/>
      <pc:sldMk cId="1127881671" sldId="261"/>
    </pc:sldMkLst>
    <p188:txBody>
      <a:bodyPr/>
      <a:lstStyle/>
      <a:p>
        <a:r>
          <a:rPr lang="en-US"/>
          <a:t>gadget caches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1T08:55:35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47765 22652 16383 0 0,'0'1'0'0'0,"4"4"0"0"0,6 6 0 0 0,19 18 0 0 0,31 23 0 0 0,20 14 0 0 0,9 3 0 0 0,2-2 0 0 0,0-4 0 0 0,-5-6 0 0 0,-6-5 0 0 0,-9-5 0 0 0,-9-4 0 0 0,-12-8 0 0 0,-14-9 0 0 0,-12-7 0 0 0,-9-7 0 0 0,-7-3 0 0 0,-3-2 0 0 0,2 1 0 0 0,4 6 0 0 0,3 2 0 0 0,0 0 0 0 0,0-1 0 0 0,0 0 0 0 0,0-2 0 0 0,-1 0 0 0 0,-1-2 0 0 0,-1-1 0 0 0,8 8 0 0 0,2 3 0 0 0,7 4 0 0 0,5 7 0 0 0,3 2 0 0 0,4 0 0 0 0,-4-1 0 0 0,4 0 0 0 0,-4-3 0 0 0,2 0 0 0 0,2 1 0 0 0,-6-4 0 0 0,-3-4 0 0 0,-7-4 0 0 0,-7-5 0 0 0,-6-4 0 0 0,-4-5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1T08:55:35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50683 25045 16383 0 0,'-1'0'0'0'0,"-1"-1"0"0"0,-2-1 0 0 0,0 1 0 0 0,0 0 0 0 0,-1 0 0 0 0,1 1 0 0 0,-1 2 0 0 0,-4 5 0 0 0,-3 4 0 0 0,-6 12 0 0 0,-1 11 0 0 0,0 12 0 0 0,3-1 0 0 0,7 9 0 0 0,7 4 0 0 0,7-2 0 0 0,7-4 0 0 0,7-8 0 0 0,11-3 0 0 0,6-5 0 0 0,1-8 0 0 0,-4-8 0 0 0,-6-8 0 0 0,-7-5 0 0 0,-6-4 0 0 0,-5-3 0 0 0,-2-2 0 0 0,3-2 0 0 0,4-2 0 0 0,10-5 0 0 0,8-2 0 0 0,3-1 0 0 0,2-1 0 0 0,-4 2 0 0 0,-7 1 0 0 0,-7 2 0 0 0,-6 1 0 0 0,-6 2 0 0 0,-3 1 0 0 0,-3-1 0 0 0,-3 1 0 0 0,-2-4 0 0 0,-2-3 0 0 0,-2-4 0 0 0,-1-3 0 0 0,-1-6 0 0 0,0-4 0 0 0,1-1 0 0 0,1 1 0 0 0,3 3 0 0 0,2 5 0 0 0,2 6 0 0 0,0 4 0 0 0,1 2 0 0 0,0 3 0 0 0,0 2 0 0 0,-1 0 0 0 0,0 2 0 0 0,-1-1 0 0 0,1 1 0 0 0,-1-1 0 0 0,-1 0 0 0 0,0 1 0 0 0,0 0 0 0 0,-1-1 0 0 0,0 1 0 0 0,-2-2 0 0 0,-1-1 0 0 0,0 0 0 0 0,-3-3 0 0 0,0-1 0 0 0,-2-1 0 0 0,1 1 0 0 0,2 3 0 0 0,1 1 0 0 0,1 2 0 0 0,1 1 0 0 0,1 1 0 0 0,-4 0 0 0 0,-1 0 0 0 0,-1 1 0 0 0,2 0 0 0 0,-1 0 0 0 0,1 1 0 0 0,1 0 0 0 0,1 0 0 0 0,0 0 0 0 0,0 0 0 0 0,0 0 0 0 0,0 1 0 0 0,1 0 0 0 0,0 0 0 0 0,2 0 0 0 0,0 0 0 0 0,0 0 0 0 0,1 1 0 0 0,-1 1 0 0 0,1-1 0 0 0,-1 0 0 0 0,-1 1 0 0 0,1 1 0 0 0,-1-1 0 0 0,1 1 0 0 0,-1 0 0 0 0,1-1 0 0 0,1 0-16383 0 0,1 0 16383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1T08:55:35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29417 3874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1T08:55:35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32608 3652 16383 0 0,'0'0'-16383'0'0,"-1"0"16383"0"0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1T08:55:35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30001 3865 16383 0 0,'1'0'0'0'0,"3"1"0"0"0,4 3 0 0 0,9 3 0 0 0,8 3 0 0 0,14 2 0 0 0,11 1 0 0 0,11 0 0 0 0,20-4 0 0 0,14-7 0 0 0,2-6 0 0 0,3-9 0 0 0,-6-5 0 0 0,-4-5 0 0 0,-10-3 0 0 0,-14 0 0 0 0,-14 2 0 0 0,-11 3 0 0 0,-13 3 0 0 0,-9 6 0 0 0,-9 3 0 0 0,-5 4 0 0 0,-4 2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1T08:55:35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50108 24961 16383 0 0,'1'0'0'0'0,"9"5"0"0"0,8 3 0 0 0,9 3 0 0 0,7 2 0 0 0,7 1 0 0 0,4 0 0 0 0,6-1 0 0 0,4-1 0 0 0,-2-2 0 0 0,-1-2 0 0 0,-8-3 0 0 0,-10-1 0 0 0,-11-2 0 0 0,-9-2 0 0 0,-6-2 0 0 0,-5-1 0 0 0,-2-1 0 0 0,0-2 0 0 0,0-1 0 0 0,1 0 0 0 0,0-1 0 0 0,2-1 0 0 0,2-2 0 0 0,0-1 0 0 0,1-4 0 0 0,1-4 0 0 0,-1-3 0 0 0,1-2 0 0 0,-2 3 0 0 0,0-1 0 0 0,0-1 0 0 0,-1 1 0 0 0,0 3 0 0 0,-1 3 0 0 0,-1 4 0 0 0,-1 3 0 0 0,-1 2 0 0 0,0 3 0 0 0,-1 2 0 0 0,-2 1 0 0 0,-6 4 0 0 0,-3 2 0 0 0,-2 0 0 0 0,0 1 0 0 0,-3 0 0 0 0,-9 2 0 0 0,-5 1 0 0 0,-4 2 0 0 0,-4 1 0 0 0,4-1 0 0 0,-2 2 0 0 0,3 1 0 0 0,3 0 0 0 0,4-1 0 0 0,5-1 0 0 0,2 1 0 0 0,1-1 0 0 0,-1 1 0 0 0,1 0 0 0 0,3-2 0 0 0,2-2 0 0 0,2-1 0 0 0,1-2 0 0 0,2 0 0 0 0,-1 0 0 0 0,1-1 0 0 0,0 0 0 0 0,0 1 0 0 0,2-1 0 0 0,0-1 0 0 0,1 1 0 0 0,0-1 0 0 0,0 1 0 0 0,1-1 0 0 0,0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1T08:55:35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50520 25024 16383 0 0,'0'0'0'0'0,"1"0"0"0"0,0-1 0 0 0,1 0 0 0 0,1 1 0 0 0,4-1 0 0 0,2 1 0 0 0,12-3 0 0 0,6 0 0 0 0,-1 0 0 0 0,4-1 0 0 0,-2 0 0 0 0,-1 1 0 0 0,-5-1 0 0 0,-5 2 0 0 0,-6 1 0 0 0,-7 2 0 0 0,-5 2 0 0 0,-4 2 0 0 0,-1 1 0 0 0,-2 1 0 0 0,0-1 0 0 0,1 0 0 0 0,3-3 0 0 0,4-5 0 0 0,3-2 0 0 0,1-3 0 0 0,2-1 0 0 0,0 1 0 0 0,0-1 0 0 0,-1 4 0 0 0,-3 3 0 0 0,-2 4 0 0 0,-1 1 0 0 0,-3 3 0 0 0,1 0 0 0 0,-1 1 0 0 0,1-3 0 0 0,3-2 0 0 0,4-6 0 0 0,1-4 0 0 0,4-5 0 0 0,2-4 0 0 0,0-1 0 0 0,-2 0 0 0 0,-1 2 0 0 0,-2 3 0 0 0,-3 5 0 0 0,-3 5 0 0 0,-3 4 0 0 0,-2 4 0 0 0,-1 1 0 0 0,0 0 0 0 0,1 0 0 0 0,0-1 0 0 0,1-1 0 0 0,2-3 0 0 0,0-3 0 0 0,2-1 0 0 0,-1-2 0 0 0,1-2 0 0 0,0 0 0 0 0,-1 0 0 0 0,0 1 0 0 0,0 1 0 0 0,-1 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1T08:55:35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51845 22830 16383 0 0,'0'-1'0'0'0,"0"-3"0"0"0,0-1 0 0 0,1-5 0 0 0,1-3 0 0 0,4-6 0 0 0,1-2 0 0 0,6-7 0 0 0,4-4 0 0 0,14-13 0 0 0,6-2 0 0 0,11-1 0 0 0,0 6 0 0 0,-1 8 0 0 0,-7 10 0 0 0,-10 8 0 0 0,-9 8 0 0 0,-8 6 0 0 0,-7 13 0 0 0,-4 10 0 0 0,-2 9 0 0 0,-2 5 0 0 0,-1 4 0 0 0,-2 4 0 0 0,-1 3 0 0 0,-2 1 0 0 0,-3 1 0 0 0,-3 4 0 0 0,-1-6 0 0 0,0-7 0 0 0,2-9 0 0 0,2-9 0 0 0,3-8 0 0 0,3-5 0 0 0,2-4 0 0 0,1-3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1T08:55:35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52088 23959 16383 0 0,'1'-1'0'0'0,"0"0"0"0"0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1T08:55:35.5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53009 22253 16383 0 0,'0'-1'0'0'0,"1"-1"0"0"0,1-1 0 0 0,1-1 0 0 0,4-1 0 0 0,3-1 0 0 0,2 0 0 0 0,3 0 0 0 0,1 1 0 0 0,0 2 0 0 0,-1 1 0 0 0,-4 1 0 0 0,-2 1 0 0 0,-4 1 0 0 0,-2 2 0 0 0,-2 1 0 0 0,-1 2 0 0 0,1 3 0 0 0,0 7 0 0 0,0 2 0 0 0,1 5 0 0 0,-1 2 0 0 0,0 0 0 0 0,-2 5 0 0 0,-2 2 0 0 0,-1 4 0 0 0,-4 8 0 0 0,0-2 0 0 0,0-7 0 0 0,1-6 0 0 0,1-9 0 0 0,3-7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1T08:55:35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52838 23729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1T08:55:35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47740 25757 16383 0 0,'0'-1'0'0'0,"2"0"0"0"0,0-2 0 0 0,1 0 0 0 0,3-3 0 0 0,1-2 0 0 0,5-2 0 0 0,3-2 0 0 0,6-2 0 0 0,3-1 0 0 0,3 1 0 0 0,8-4 0 0 0,3 0 0 0 0,14 0 0 0 0,0 1 0 0 0,1 4 0 0 0,-8 3 0 0 0,-9 5 0 0 0,-10 3 0 0 0,-6 5 0 0 0,-6 3 0 0 0,-1 6 0 0 0,-1 3 0 0 0,-3 3 0 0 0,-3 3 0 0 0,-1-1 0 0 0,-2 3 0 0 0,-1 0 0 0 0,-1 0 0 0 0,-1-3 0 0 0,-2-1 0 0 0,-2 0 0 0 0,-1-1 0 0 0,0-3 0 0 0,-1-3 0 0 0,1-2 0 0 0,1-3 0 0 0,0-2 0 0 0,1-2 0 0 0,1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1T08:55:35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48824 27192 16383 0 0,'2'1'0'0'0,"1"0"0"0"0,1 0 0 0 0,0 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78315" flipH="1">
            <a:off x="-370067" y="-356711"/>
            <a:ext cx="9702703" cy="6343973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rgbClr val="E9F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2800" y="1267200"/>
            <a:ext cx="4291200" cy="18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3000" y="3096000"/>
            <a:ext cx="4291200" cy="14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bg>
      <p:bgPr>
        <a:solidFill>
          <a:schemeClr val="accent3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/>
          <p:nvPr/>
        </p:nvSpPr>
        <p:spPr>
          <a:xfrm rot="-2000229">
            <a:off x="-417950" y="-446825"/>
            <a:ext cx="9678870" cy="9567553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">
    <p:bg>
      <p:bgPr>
        <a:solidFill>
          <a:schemeClr val="accent3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/>
          <p:nvPr/>
        </p:nvSpPr>
        <p:spPr>
          <a:xfrm rot="-9229807">
            <a:off x="7352567" y="-1785247"/>
            <a:ext cx="6097344" cy="5096017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8"/>
          <p:cNvSpPr/>
          <p:nvPr/>
        </p:nvSpPr>
        <p:spPr>
          <a:xfrm rot="2700011">
            <a:off x="-2836920" y="1231459"/>
            <a:ext cx="8789495" cy="6681085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8"/>
          <p:cNvSpPr/>
          <p:nvPr/>
        </p:nvSpPr>
        <p:spPr>
          <a:xfrm rot="-9899966">
            <a:off x="2387706" y="-427394"/>
            <a:ext cx="1855285" cy="1550638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">
    <p:bg>
      <p:bgPr>
        <a:solidFill>
          <a:schemeClr val="accent3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/>
          <p:nvPr/>
        </p:nvSpPr>
        <p:spPr>
          <a:xfrm rot="-8539386">
            <a:off x="6440168" y="-2411423"/>
            <a:ext cx="6097342" cy="5096018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9"/>
          <p:cNvSpPr/>
          <p:nvPr/>
        </p:nvSpPr>
        <p:spPr>
          <a:xfrm rot="-4967427">
            <a:off x="1188248" y="-884570"/>
            <a:ext cx="6767503" cy="6912643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9"/>
          <p:cNvSpPr/>
          <p:nvPr/>
        </p:nvSpPr>
        <p:spPr>
          <a:xfrm rot="-8539386">
            <a:off x="-4579982" y="-3940723"/>
            <a:ext cx="6097342" cy="5096018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16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●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○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■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●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○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●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○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Questrial"/>
              <a:buChar char="■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8" r:id="rId3"/>
    <p:sldLayoutId id="2147483673" r:id="rId4"/>
    <p:sldLayoutId id="2147483674" r:id="rId5"/>
    <p:sldLayoutId id="214748367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6.xml"/><Relationship Id="rId18" Type="http://schemas.openxmlformats.org/officeDocument/2006/relationships/image" Target="../media/image14.png"/><Relationship Id="rId26" Type="http://schemas.openxmlformats.org/officeDocument/2006/relationships/customXml" Target="../ink/ink13.xml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1.png"/><Relationship Id="rId17" Type="http://schemas.openxmlformats.org/officeDocument/2006/relationships/customXml" Target="../ink/ink8.xml"/><Relationship Id="rId25" Type="http://schemas.openxmlformats.org/officeDocument/2006/relationships/image" Target="../media/image17.png"/><Relationship Id="rId2" Type="http://schemas.openxmlformats.org/officeDocument/2006/relationships/image" Target="../media/image5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0.png"/><Relationship Id="rId19" Type="http://schemas.openxmlformats.org/officeDocument/2006/relationships/customXml" Target="../ink/ink9.xml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Relationship Id="rId27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microsoft.com/office/2018/10/relationships/comments" Target="../comments/modernComment_105_433A1BC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ctrTitle"/>
          </p:nvPr>
        </p:nvSpPr>
        <p:spPr>
          <a:xfrm>
            <a:off x="4132800" y="1267200"/>
            <a:ext cx="4291200" cy="18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accent2"/>
                </a:solidFill>
              </a:rPr>
              <a:t>Geocaching</a:t>
            </a:r>
            <a:endParaRPr sz="5400"/>
          </a:p>
        </p:txBody>
      </p:sp>
      <p:sp>
        <p:nvSpPr>
          <p:cNvPr id="223" name="Google Shape;223;p33"/>
          <p:cNvSpPr txBox="1">
            <a:spLocks noGrp="1"/>
          </p:cNvSpPr>
          <p:nvPr>
            <p:ph type="subTitle" idx="1"/>
          </p:nvPr>
        </p:nvSpPr>
        <p:spPr>
          <a:xfrm>
            <a:off x="1822153" y="-78310"/>
            <a:ext cx="4291200" cy="14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NZ" sz="1800" dirty="0"/>
              <a:t>T1W3 Part 1</a:t>
            </a:r>
            <a:endParaRPr lang="en-US" dirty="0"/>
          </a:p>
          <a:p>
            <a:pPr algn="l"/>
            <a:r>
              <a:rPr lang="en-NZ" sz="1800" dirty="0" err="1"/>
              <a:t>RemWest</a:t>
            </a:r>
            <a:endParaRPr lang="en-US" dirty="0" err="1"/>
          </a:p>
          <a:p>
            <a:pPr marL="0" indent="0" algn="l"/>
            <a:endParaRPr/>
          </a:p>
        </p:txBody>
      </p:sp>
      <p:grpSp>
        <p:nvGrpSpPr>
          <p:cNvPr id="224" name="Google Shape;224;p33"/>
          <p:cNvGrpSpPr/>
          <p:nvPr/>
        </p:nvGrpSpPr>
        <p:grpSpPr>
          <a:xfrm>
            <a:off x="-1527352" y="1265868"/>
            <a:ext cx="4629625" cy="4770616"/>
            <a:chOff x="944356" y="2001583"/>
            <a:chExt cx="2952567" cy="3010612"/>
          </a:xfrm>
        </p:grpSpPr>
        <p:sp>
          <p:nvSpPr>
            <p:cNvPr id="225" name="Google Shape;225;p33"/>
            <p:cNvSpPr/>
            <p:nvPr/>
          </p:nvSpPr>
          <p:spPr>
            <a:xfrm>
              <a:off x="944356" y="3635379"/>
              <a:ext cx="2843416" cy="1376815"/>
            </a:xfrm>
            <a:custGeom>
              <a:avLst/>
              <a:gdLst/>
              <a:ahLst/>
              <a:cxnLst/>
              <a:rect l="l" t="t" r="r" b="b"/>
              <a:pathLst>
                <a:path w="1788" h="737" extrusionOk="0">
                  <a:moveTo>
                    <a:pt x="1710" y="573"/>
                  </a:moveTo>
                  <a:cubicBezTo>
                    <a:pt x="1788" y="502"/>
                    <a:pt x="1217" y="310"/>
                    <a:pt x="1180" y="270"/>
                  </a:cubicBezTo>
                  <a:cubicBezTo>
                    <a:pt x="1143" y="229"/>
                    <a:pt x="1533" y="152"/>
                    <a:pt x="1596" y="123"/>
                  </a:cubicBezTo>
                  <a:cubicBezTo>
                    <a:pt x="1659" y="95"/>
                    <a:pt x="1478" y="69"/>
                    <a:pt x="1498" y="49"/>
                  </a:cubicBezTo>
                  <a:cubicBezTo>
                    <a:pt x="1518" y="29"/>
                    <a:pt x="1722" y="0"/>
                    <a:pt x="1722" y="0"/>
                  </a:cubicBezTo>
                  <a:cubicBezTo>
                    <a:pt x="1722" y="0"/>
                    <a:pt x="1114" y="12"/>
                    <a:pt x="1068" y="52"/>
                  </a:cubicBezTo>
                  <a:cubicBezTo>
                    <a:pt x="1023" y="92"/>
                    <a:pt x="1212" y="103"/>
                    <a:pt x="1157" y="123"/>
                  </a:cubicBezTo>
                  <a:cubicBezTo>
                    <a:pt x="1103" y="144"/>
                    <a:pt x="549" y="175"/>
                    <a:pt x="521" y="204"/>
                  </a:cubicBezTo>
                  <a:cubicBezTo>
                    <a:pt x="492" y="232"/>
                    <a:pt x="486" y="244"/>
                    <a:pt x="440" y="249"/>
                  </a:cubicBezTo>
                  <a:cubicBezTo>
                    <a:pt x="398" y="255"/>
                    <a:pt x="176" y="272"/>
                    <a:pt x="0" y="338"/>
                  </a:cubicBezTo>
                  <a:cubicBezTo>
                    <a:pt x="105" y="492"/>
                    <a:pt x="292" y="624"/>
                    <a:pt x="588" y="689"/>
                  </a:cubicBezTo>
                  <a:cubicBezTo>
                    <a:pt x="677" y="709"/>
                    <a:pt x="766" y="725"/>
                    <a:pt x="854" y="737"/>
                  </a:cubicBezTo>
                  <a:cubicBezTo>
                    <a:pt x="996" y="723"/>
                    <a:pt x="1137" y="703"/>
                    <a:pt x="1277" y="679"/>
                  </a:cubicBezTo>
                  <a:cubicBezTo>
                    <a:pt x="1373" y="662"/>
                    <a:pt x="1469" y="645"/>
                    <a:pt x="1564" y="623"/>
                  </a:cubicBezTo>
                  <a:cubicBezTo>
                    <a:pt x="1607" y="613"/>
                    <a:pt x="1676" y="605"/>
                    <a:pt x="1710" y="57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3263188" y="3137099"/>
              <a:ext cx="323850" cy="85725"/>
            </a:xfrm>
            <a:custGeom>
              <a:avLst/>
              <a:gdLst/>
              <a:ahLst/>
              <a:cxnLst/>
              <a:rect l="l" t="t" r="r" b="b"/>
              <a:pathLst>
                <a:path w="257" h="68" extrusionOk="0">
                  <a:moveTo>
                    <a:pt x="247" y="60"/>
                  </a:moveTo>
                  <a:cubicBezTo>
                    <a:pt x="248" y="59"/>
                    <a:pt x="242" y="43"/>
                    <a:pt x="242" y="41"/>
                  </a:cubicBezTo>
                  <a:cubicBezTo>
                    <a:pt x="238" y="30"/>
                    <a:pt x="229" y="19"/>
                    <a:pt x="217" y="20"/>
                  </a:cubicBezTo>
                  <a:cubicBezTo>
                    <a:pt x="205" y="20"/>
                    <a:pt x="190" y="37"/>
                    <a:pt x="178" y="30"/>
                  </a:cubicBezTo>
                  <a:cubicBezTo>
                    <a:pt x="168" y="24"/>
                    <a:pt x="162" y="13"/>
                    <a:pt x="151" y="9"/>
                  </a:cubicBezTo>
                  <a:cubicBezTo>
                    <a:pt x="130" y="0"/>
                    <a:pt x="130" y="23"/>
                    <a:pt x="115" y="26"/>
                  </a:cubicBezTo>
                  <a:cubicBezTo>
                    <a:pt x="110" y="27"/>
                    <a:pt x="106" y="26"/>
                    <a:pt x="103" y="25"/>
                  </a:cubicBezTo>
                  <a:cubicBezTo>
                    <a:pt x="99" y="24"/>
                    <a:pt x="95" y="22"/>
                    <a:pt x="88" y="27"/>
                  </a:cubicBezTo>
                  <a:cubicBezTo>
                    <a:pt x="77" y="35"/>
                    <a:pt x="85" y="39"/>
                    <a:pt x="73" y="41"/>
                  </a:cubicBezTo>
                  <a:cubicBezTo>
                    <a:pt x="68" y="41"/>
                    <a:pt x="64" y="41"/>
                    <a:pt x="62" y="41"/>
                  </a:cubicBezTo>
                  <a:cubicBezTo>
                    <a:pt x="58" y="41"/>
                    <a:pt x="56" y="41"/>
                    <a:pt x="52" y="42"/>
                  </a:cubicBezTo>
                  <a:cubicBezTo>
                    <a:pt x="44" y="47"/>
                    <a:pt x="37" y="52"/>
                    <a:pt x="32" y="59"/>
                  </a:cubicBezTo>
                  <a:cubicBezTo>
                    <a:pt x="25" y="57"/>
                    <a:pt x="19" y="57"/>
                    <a:pt x="12" y="59"/>
                  </a:cubicBezTo>
                  <a:cubicBezTo>
                    <a:pt x="7" y="61"/>
                    <a:pt x="3" y="64"/>
                    <a:pt x="0" y="68"/>
                  </a:cubicBezTo>
                  <a:cubicBezTo>
                    <a:pt x="257" y="68"/>
                    <a:pt x="257" y="68"/>
                    <a:pt x="257" y="68"/>
                  </a:cubicBezTo>
                  <a:cubicBezTo>
                    <a:pt x="257" y="68"/>
                    <a:pt x="254" y="58"/>
                    <a:pt x="247" y="60"/>
                  </a:cubicBezTo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3"/>
            <p:cNvSpPr/>
            <p:nvPr/>
          </p:nvSpPr>
          <p:spPr>
            <a:xfrm>
              <a:off x="2863461" y="2001583"/>
              <a:ext cx="1033462" cy="247650"/>
            </a:xfrm>
            <a:custGeom>
              <a:avLst/>
              <a:gdLst/>
              <a:ahLst/>
              <a:cxnLst/>
              <a:rect l="l" t="t" r="r" b="b"/>
              <a:pathLst>
                <a:path w="820" h="196" extrusionOk="0">
                  <a:moveTo>
                    <a:pt x="454" y="0"/>
                  </a:moveTo>
                  <a:cubicBezTo>
                    <a:pt x="413" y="0"/>
                    <a:pt x="407" y="53"/>
                    <a:pt x="365" y="62"/>
                  </a:cubicBezTo>
                  <a:cubicBezTo>
                    <a:pt x="360" y="63"/>
                    <a:pt x="356" y="64"/>
                    <a:pt x="352" y="64"/>
                  </a:cubicBezTo>
                  <a:cubicBezTo>
                    <a:pt x="343" y="64"/>
                    <a:pt x="335" y="62"/>
                    <a:pt x="328" y="59"/>
                  </a:cubicBezTo>
                  <a:cubicBezTo>
                    <a:pt x="321" y="57"/>
                    <a:pt x="315" y="55"/>
                    <a:pt x="307" y="55"/>
                  </a:cubicBezTo>
                  <a:cubicBezTo>
                    <a:pt x="300" y="55"/>
                    <a:pt x="291" y="57"/>
                    <a:pt x="281" y="65"/>
                  </a:cubicBezTo>
                  <a:cubicBezTo>
                    <a:pt x="246" y="91"/>
                    <a:pt x="269" y="103"/>
                    <a:pt x="232" y="109"/>
                  </a:cubicBezTo>
                  <a:cubicBezTo>
                    <a:pt x="220" y="111"/>
                    <a:pt x="212" y="111"/>
                    <a:pt x="205" y="111"/>
                  </a:cubicBezTo>
                  <a:cubicBezTo>
                    <a:pt x="202" y="111"/>
                    <a:pt x="198" y="111"/>
                    <a:pt x="195" y="111"/>
                  </a:cubicBezTo>
                  <a:cubicBezTo>
                    <a:pt x="192" y="111"/>
                    <a:pt x="190" y="110"/>
                    <a:pt x="187" y="110"/>
                  </a:cubicBezTo>
                  <a:cubicBezTo>
                    <a:pt x="180" y="110"/>
                    <a:pt x="174" y="111"/>
                    <a:pt x="165" y="115"/>
                  </a:cubicBezTo>
                  <a:cubicBezTo>
                    <a:pt x="142" y="123"/>
                    <a:pt x="101" y="167"/>
                    <a:pt x="101" y="167"/>
                  </a:cubicBezTo>
                  <a:cubicBezTo>
                    <a:pt x="101" y="167"/>
                    <a:pt x="87" y="162"/>
                    <a:pt x="69" y="162"/>
                  </a:cubicBezTo>
                  <a:cubicBezTo>
                    <a:pt x="60" y="162"/>
                    <a:pt x="50" y="163"/>
                    <a:pt x="40" y="167"/>
                  </a:cubicBezTo>
                  <a:cubicBezTo>
                    <a:pt x="25" y="173"/>
                    <a:pt x="11" y="183"/>
                    <a:pt x="0" y="196"/>
                  </a:cubicBezTo>
                  <a:cubicBezTo>
                    <a:pt x="820" y="196"/>
                    <a:pt x="820" y="196"/>
                    <a:pt x="820" y="196"/>
                  </a:cubicBezTo>
                  <a:cubicBezTo>
                    <a:pt x="820" y="196"/>
                    <a:pt x="813" y="169"/>
                    <a:pt x="792" y="169"/>
                  </a:cubicBezTo>
                  <a:cubicBezTo>
                    <a:pt x="790" y="169"/>
                    <a:pt x="788" y="169"/>
                    <a:pt x="785" y="170"/>
                  </a:cubicBezTo>
                  <a:cubicBezTo>
                    <a:pt x="785" y="170"/>
                    <a:pt x="785" y="170"/>
                    <a:pt x="785" y="170"/>
                  </a:cubicBezTo>
                  <a:cubicBezTo>
                    <a:pt x="785" y="170"/>
                    <a:pt x="785" y="170"/>
                    <a:pt x="785" y="170"/>
                  </a:cubicBezTo>
                  <a:cubicBezTo>
                    <a:pt x="786" y="170"/>
                    <a:pt x="786" y="169"/>
                    <a:pt x="786" y="167"/>
                  </a:cubicBezTo>
                  <a:cubicBezTo>
                    <a:pt x="786" y="157"/>
                    <a:pt x="771" y="114"/>
                    <a:pt x="770" y="110"/>
                  </a:cubicBezTo>
                  <a:cubicBezTo>
                    <a:pt x="759" y="75"/>
                    <a:pt x="731" y="42"/>
                    <a:pt x="692" y="42"/>
                  </a:cubicBezTo>
                  <a:cubicBezTo>
                    <a:pt x="692" y="42"/>
                    <a:pt x="691" y="42"/>
                    <a:pt x="691" y="42"/>
                  </a:cubicBezTo>
                  <a:cubicBezTo>
                    <a:pt x="658" y="42"/>
                    <a:pt x="621" y="80"/>
                    <a:pt x="587" y="80"/>
                  </a:cubicBezTo>
                  <a:cubicBezTo>
                    <a:pt x="580" y="80"/>
                    <a:pt x="574" y="79"/>
                    <a:pt x="567" y="75"/>
                  </a:cubicBezTo>
                  <a:cubicBezTo>
                    <a:pt x="535" y="57"/>
                    <a:pt x="517" y="21"/>
                    <a:pt x="482" y="6"/>
                  </a:cubicBezTo>
                  <a:cubicBezTo>
                    <a:pt x="471" y="2"/>
                    <a:pt x="462" y="0"/>
                    <a:pt x="454" y="0"/>
                  </a:cubicBezTo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33"/>
            <p:cNvSpPr/>
            <p:nvPr/>
          </p:nvSpPr>
          <p:spPr>
            <a:xfrm>
              <a:off x="1754188" y="4044950"/>
              <a:ext cx="49213" cy="77788"/>
            </a:xfrm>
            <a:custGeom>
              <a:avLst/>
              <a:gdLst/>
              <a:ahLst/>
              <a:cxnLst/>
              <a:rect l="l" t="t" r="r" b="b"/>
              <a:pathLst>
                <a:path w="40" h="62" extrusionOk="0">
                  <a:moveTo>
                    <a:pt x="6" y="62"/>
                  </a:moveTo>
                  <a:cubicBezTo>
                    <a:pt x="6" y="62"/>
                    <a:pt x="2" y="46"/>
                    <a:pt x="2" y="45"/>
                  </a:cubicBezTo>
                  <a:cubicBezTo>
                    <a:pt x="0" y="33"/>
                    <a:pt x="4" y="10"/>
                    <a:pt x="16" y="4"/>
                  </a:cubicBezTo>
                  <a:cubicBezTo>
                    <a:pt x="24" y="0"/>
                    <a:pt x="33" y="4"/>
                    <a:pt x="37" y="12"/>
                  </a:cubicBezTo>
                  <a:cubicBezTo>
                    <a:pt x="37" y="12"/>
                    <a:pt x="37" y="13"/>
                    <a:pt x="37" y="13"/>
                  </a:cubicBezTo>
                  <a:cubicBezTo>
                    <a:pt x="40" y="23"/>
                    <a:pt x="38" y="33"/>
                    <a:pt x="32" y="40"/>
                  </a:cubicBezTo>
                  <a:cubicBezTo>
                    <a:pt x="26" y="49"/>
                    <a:pt x="6" y="62"/>
                    <a:pt x="6" y="62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2017713" y="4065588"/>
              <a:ext cx="68263" cy="55563"/>
            </a:xfrm>
            <a:custGeom>
              <a:avLst/>
              <a:gdLst/>
              <a:ahLst/>
              <a:cxnLst/>
              <a:rect l="l" t="t" r="r" b="b"/>
              <a:pathLst>
                <a:path w="55" h="45" extrusionOk="0">
                  <a:moveTo>
                    <a:pt x="33" y="41"/>
                  </a:moveTo>
                  <a:cubicBezTo>
                    <a:pt x="24" y="45"/>
                    <a:pt x="0" y="44"/>
                    <a:pt x="0" y="44"/>
                  </a:cubicBezTo>
                  <a:cubicBezTo>
                    <a:pt x="0" y="44"/>
                    <a:pt x="6" y="29"/>
                    <a:pt x="6" y="28"/>
                  </a:cubicBezTo>
                  <a:cubicBezTo>
                    <a:pt x="11" y="17"/>
                    <a:pt x="27" y="0"/>
                    <a:pt x="40" y="1"/>
                  </a:cubicBezTo>
                  <a:cubicBezTo>
                    <a:pt x="49" y="2"/>
                    <a:pt x="55" y="11"/>
                    <a:pt x="53" y="19"/>
                  </a:cubicBezTo>
                  <a:cubicBezTo>
                    <a:pt x="53" y="20"/>
                    <a:pt x="53" y="20"/>
                    <a:pt x="53" y="21"/>
                  </a:cubicBezTo>
                  <a:cubicBezTo>
                    <a:pt x="50" y="30"/>
                    <a:pt x="43" y="37"/>
                    <a:pt x="33" y="4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1654176" y="3979863"/>
              <a:ext cx="430213" cy="534988"/>
            </a:xfrm>
            <a:custGeom>
              <a:avLst/>
              <a:gdLst/>
              <a:ahLst/>
              <a:cxnLst/>
              <a:rect l="l" t="t" r="r" b="b"/>
              <a:pathLst>
                <a:path w="342" h="425" extrusionOk="0">
                  <a:moveTo>
                    <a:pt x="285" y="61"/>
                  </a:moveTo>
                  <a:cubicBezTo>
                    <a:pt x="285" y="61"/>
                    <a:pt x="285" y="61"/>
                    <a:pt x="285" y="61"/>
                  </a:cubicBezTo>
                  <a:cubicBezTo>
                    <a:pt x="286" y="65"/>
                    <a:pt x="286" y="69"/>
                    <a:pt x="287" y="73"/>
                  </a:cubicBezTo>
                  <a:cubicBezTo>
                    <a:pt x="287" y="82"/>
                    <a:pt x="288" y="91"/>
                    <a:pt x="289" y="101"/>
                  </a:cubicBezTo>
                  <a:cubicBezTo>
                    <a:pt x="289" y="112"/>
                    <a:pt x="289" y="123"/>
                    <a:pt x="288" y="133"/>
                  </a:cubicBezTo>
                  <a:cubicBezTo>
                    <a:pt x="287" y="146"/>
                    <a:pt x="285" y="158"/>
                    <a:pt x="282" y="169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4" y="167"/>
                    <a:pt x="290" y="158"/>
                    <a:pt x="291" y="157"/>
                  </a:cubicBezTo>
                  <a:cubicBezTo>
                    <a:pt x="298" y="148"/>
                    <a:pt x="319" y="135"/>
                    <a:pt x="331" y="140"/>
                  </a:cubicBezTo>
                  <a:cubicBezTo>
                    <a:pt x="339" y="144"/>
                    <a:pt x="342" y="153"/>
                    <a:pt x="338" y="161"/>
                  </a:cubicBezTo>
                  <a:cubicBezTo>
                    <a:pt x="338" y="162"/>
                    <a:pt x="338" y="162"/>
                    <a:pt x="338" y="163"/>
                  </a:cubicBezTo>
                  <a:cubicBezTo>
                    <a:pt x="332" y="171"/>
                    <a:pt x="323" y="175"/>
                    <a:pt x="314" y="176"/>
                  </a:cubicBezTo>
                  <a:cubicBezTo>
                    <a:pt x="304" y="178"/>
                    <a:pt x="283" y="172"/>
                    <a:pt x="281" y="171"/>
                  </a:cubicBezTo>
                  <a:cubicBezTo>
                    <a:pt x="278" y="183"/>
                    <a:pt x="274" y="195"/>
                    <a:pt x="269" y="206"/>
                  </a:cubicBezTo>
                  <a:cubicBezTo>
                    <a:pt x="266" y="213"/>
                    <a:pt x="263" y="220"/>
                    <a:pt x="259" y="226"/>
                  </a:cubicBezTo>
                  <a:cubicBezTo>
                    <a:pt x="263" y="220"/>
                    <a:pt x="263" y="220"/>
                    <a:pt x="263" y="220"/>
                  </a:cubicBezTo>
                  <a:cubicBezTo>
                    <a:pt x="271" y="211"/>
                    <a:pt x="291" y="199"/>
                    <a:pt x="304" y="204"/>
                  </a:cubicBezTo>
                  <a:cubicBezTo>
                    <a:pt x="312" y="208"/>
                    <a:pt x="315" y="217"/>
                    <a:pt x="311" y="225"/>
                  </a:cubicBezTo>
                  <a:cubicBezTo>
                    <a:pt x="311" y="225"/>
                    <a:pt x="311" y="226"/>
                    <a:pt x="310" y="226"/>
                  </a:cubicBezTo>
                  <a:cubicBezTo>
                    <a:pt x="305" y="234"/>
                    <a:pt x="296" y="239"/>
                    <a:pt x="286" y="240"/>
                  </a:cubicBezTo>
                  <a:cubicBezTo>
                    <a:pt x="276" y="240"/>
                    <a:pt x="265" y="238"/>
                    <a:pt x="255" y="235"/>
                  </a:cubicBezTo>
                  <a:cubicBezTo>
                    <a:pt x="254" y="237"/>
                    <a:pt x="252" y="240"/>
                    <a:pt x="251" y="242"/>
                  </a:cubicBezTo>
                  <a:cubicBezTo>
                    <a:pt x="245" y="254"/>
                    <a:pt x="239" y="266"/>
                    <a:pt x="233" y="278"/>
                  </a:cubicBezTo>
                  <a:cubicBezTo>
                    <a:pt x="231" y="282"/>
                    <a:pt x="230" y="287"/>
                    <a:pt x="228" y="291"/>
                  </a:cubicBezTo>
                  <a:cubicBezTo>
                    <a:pt x="230" y="288"/>
                    <a:pt x="231" y="286"/>
                    <a:pt x="231" y="286"/>
                  </a:cubicBezTo>
                  <a:cubicBezTo>
                    <a:pt x="239" y="277"/>
                    <a:pt x="259" y="264"/>
                    <a:pt x="272" y="269"/>
                  </a:cubicBezTo>
                  <a:cubicBezTo>
                    <a:pt x="280" y="273"/>
                    <a:pt x="283" y="283"/>
                    <a:pt x="279" y="290"/>
                  </a:cubicBezTo>
                  <a:cubicBezTo>
                    <a:pt x="279" y="291"/>
                    <a:pt x="279" y="291"/>
                    <a:pt x="278" y="292"/>
                  </a:cubicBezTo>
                  <a:cubicBezTo>
                    <a:pt x="273" y="300"/>
                    <a:pt x="264" y="304"/>
                    <a:pt x="254" y="305"/>
                  </a:cubicBezTo>
                  <a:cubicBezTo>
                    <a:pt x="244" y="305"/>
                    <a:pt x="234" y="304"/>
                    <a:pt x="224" y="301"/>
                  </a:cubicBezTo>
                  <a:cubicBezTo>
                    <a:pt x="222" y="305"/>
                    <a:pt x="220" y="309"/>
                    <a:pt x="219" y="314"/>
                  </a:cubicBezTo>
                  <a:cubicBezTo>
                    <a:pt x="218" y="317"/>
                    <a:pt x="217" y="319"/>
                    <a:pt x="216" y="322"/>
                  </a:cubicBezTo>
                  <a:cubicBezTo>
                    <a:pt x="215" y="325"/>
                    <a:pt x="214" y="328"/>
                    <a:pt x="213" y="331"/>
                  </a:cubicBezTo>
                  <a:cubicBezTo>
                    <a:pt x="212" y="337"/>
                    <a:pt x="211" y="343"/>
                    <a:pt x="209" y="348"/>
                  </a:cubicBezTo>
                  <a:cubicBezTo>
                    <a:pt x="209" y="352"/>
                    <a:pt x="208" y="356"/>
                    <a:pt x="207" y="360"/>
                  </a:cubicBezTo>
                  <a:cubicBezTo>
                    <a:pt x="209" y="356"/>
                    <a:pt x="213" y="347"/>
                    <a:pt x="213" y="347"/>
                  </a:cubicBezTo>
                  <a:cubicBezTo>
                    <a:pt x="220" y="337"/>
                    <a:pt x="238" y="321"/>
                    <a:pt x="251" y="324"/>
                  </a:cubicBezTo>
                  <a:cubicBezTo>
                    <a:pt x="259" y="327"/>
                    <a:pt x="264" y="335"/>
                    <a:pt x="261" y="344"/>
                  </a:cubicBezTo>
                  <a:cubicBezTo>
                    <a:pt x="261" y="344"/>
                    <a:pt x="261" y="345"/>
                    <a:pt x="261" y="345"/>
                  </a:cubicBezTo>
                  <a:cubicBezTo>
                    <a:pt x="256" y="354"/>
                    <a:pt x="249" y="360"/>
                    <a:pt x="239" y="362"/>
                  </a:cubicBezTo>
                  <a:cubicBezTo>
                    <a:pt x="228" y="364"/>
                    <a:pt x="217" y="364"/>
                    <a:pt x="207" y="362"/>
                  </a:cubicBezTo>
                  <a:cubicBezTo>
                    <a:pt x="205" y="369"/>
                    <a:pt x="204" y="375"/>
                    <a:pt x="203" y="380"/>
                  </a:cubicBezTo>
                  <a:cubicBezTo>
                    <a:pt x="200" y="398"/>
                    <a:pt x="198" y="413"/>
                    <a:pt x="196" y="425"/>
                  </a:cubicBezTo>
                  <a:cubicBezTo>
                    <a:pt x="187" y="425"/>
                    <a:pt x="187" y="425"/>
                    <a:pt x="187" y="425"/>
                  </a:cubicBezTo>
                  <a:cubicBezTo>
                    <a:pt x="189" y="413"/>
                    <a:pt x="192" y="397"/>
                    <a:pt x="195" y="379"/>
                  </a:cubicBezTo>
                  <a:cubicBezTo>
                    <a:pt x="196" y="372"/>
                    <a:pt x="198" y="366"/>
                    <a:pt x="199" y="359"/>
                  </a:cubicBezTo>
                  <a:cubicBezTo>
                    <a:pt x="193" y="356"/>
                    <a:pt x="187" y="354"/>
                    <a:pt x="181" y="350"/>
                  </a:cubicBezTo>
                  <a:cubicBezTo>
                    <a:pt x="173" y="357"/>
                    <a:pt x="164" y="363"/>
                    <a:pt x="155" y="368"/>
                  </a:cubicBezTo>
                  <a:cubicBezTo>
                    <a:pt x="157" y="373"/>
                    <a:pt x="160" y="379"/>
                    <a:pt x="162" y="384"/>
                  </a:cubicBezTo>
                  <a:cubicBezTo>
                    <a:pt x="169" y="401"/>
                    <a:pt x="175" y="415"/>
                    <a:pt x="180" y="425"/>
                  </a:cubicBezTo>
                  <a:cubicBezTo>
                    <a:pt x="171" y="425"/>
                    <a:pt x="171" y="425"/>
                    <a:pt x="171" y="425"/>
                  </a:cubicBezTo>
                  <a:cubicBezTo>
                    <a:pt x="166" y="415"/>
                    <a:pt x="160" y="402"/>
                    <a:pt x="154" y="387"/>
                  </a:cubicBezTo>
                  <a:cubicBezTo>
                    <a:pt x="152" y="381"/>
                    <a:pt x="149" y="375"/>
                    <a:pt x="147" y="368"/>
                  </a:cubicBezTo>
                  <a:cubicBezTo>
                    <a:pt x="136" y="371"/>
                    <a:pt x="125" y="372"/>
                    <a:pt x="114" y="371"/>
                  </a:cubicBezTo>
                  <a:cubicBezTo>
                    <a:pt x="105" y="369"/>
                    <a:pt x="97" y="364"/>
                    <a:pt x="92" y="355"/>
                  </a:cubicBezTo>
                  <a:cubicBezTo>
                    <a:pt x="88" y="348"/>
                    <a:pt x="91" y="338"/>
                    <a:pt x="99" y="334"/>
                  </a:cubicBezTo>
                  <a:cubicBezTo>
                    <a:pt x="99" y="334"/>
                    <a:pt x="100" y="334"/>
                    <a:pt x="101" y="334"/>
                  </a:cubicBezTo>
                  <a:cubicBezTo>
                    <a:pt x="113" y="329"/>
                    <a:pt x="132" y="344"/>
                    <a:pt x="139" y="353"/>
                  </a:cubicBezTo>
                  <a:cubicBezTo>
                    <a:pt x="140" y="354"/>
                    <a:pt x="144" y="360"/>
                    <a:pt x="146" y="365"/>
                  </a:cubicBezTo>
                  <a:cubicBezTo>
                    <a:pt x="145" y="362"/>
                    <a:pt x="144" y="359"/>
                    <a:pt x="143" y="357"/>
                  </a:cubicBezTo>
                  <a:cubicBezTo>
                    <a:pt x="141" y="351"/>
                    <a:pt x="139" y="346"/>
                    <a:pt x="137" y="340"/>
                  </a:cubicBezTo>
                  <a:cubicBezTo>
                    <a:pt x="135" y="331"/>
                    <a:pt x="135" y="331"/>
                    <a:pt x="135" y="331"/>
                  </a:cubicBezTo>
                  <a:cubicBezTo>
                    <a:pt x="134" y="328"/>
                    <a:pt x="133" y="325"/>
                    <a:pt x="132" y="322"/>
                  </a:cubicBezTo>
                  <a:cubicBezTo>
                    <a:pt x="131" y="314"/>
                    <a:pt x="129" y="307"/>
                    <a:pt x="128" y="300"/>
                  </a:cubicBezTo>
                  <a:cubicBezTo>
                    <a:pt x="118" y="304"/>
                    <a:pt x="108" y="306"/>
                    <a:pt x="97" y="307"/>
                  </a:cubicBezTo>
                  <a:cubicBezTo>
                    <a:pt x="87" y="307"/>
                    <a:pt x="78" y="302"/>
                    <a:pt x="72" y="295"/>
                  </a:cubicBezTo>
                  <a:cubicBezTo>
                    <a:pt x="67" y="288"/>
                    <a:pt x="69" y="278"/>
                    <a:pt x="76" y="273"/>
                  </a:cubicBezTo>
                  <a:cubicBezTo>
                    <a:pt x="76" y="273"/>
                    <a:pt x="77" y="272"/>
                    <a:pt x="77" y="272"/>
                  </a:cubicBezTo>
                  <a:cubicBezTo>
                    <a:pt x="89" y="266"/>
                    <a:pt x="110" y="277"/>
                    <a:pt x="119" y="286"/>
                  </a:cubicBezTo>
                  <a:cubicBezTo>
                    <a:pt x="119" y="286"/>
                    <a:pt x="125" y="293"/>
                    <a:pt x="128" y="297"/>
                  </a:cubicBezTo>
                  <a:cubicBezTo>
                    <a:pt x="127" y="292"/>
                    <a:pt x="126" y="288"/>
                    <a:pt x="126" y="283"/>
                  </a:cubicBezTo>
                  <a:cubicBezTo>
                    <a:pt x="124" y="270"/>
                    <a:pt x="123" y="257"/>
                    <a:pt x="121" y="243"/>
                  </a:cubicBezTo>
                  <a:cubicBezTo>
                    <a:pt x="120" y="231"/>
                    <a:pt x="120" y="231"/>
                    <a:pt x="120" y="231"/>
                  </a:cubicBezTo>
                  <a:cubicBezTo>
                    <a:pt x="118" y="232"/>
                    <a:pt x="98" y="239"/>
                    <a:pt x="88" y="238"/>
                  </a:cubicBezTo>
                  <a:cubicBezTo>
                    <a:pt x="79" y="238"/>
                    <a:pt x="69" y="234"/>
                    <a:pt x="63" y="227"/>
                  </a:cubicBezTo>
                  <a:cubicBezTo>
                    <a:pt x="58" y="220"/>
                    <a:pt x="60" y="210"/>
                    <a:pt x="67" y="205"/>
                  </a:cubicBezTo>
                  <a:cubicBezTo>
                    <a:pt x="67" y="204"/>
                    <a:pt x="68" y="204"/>
                    <a:pt x="68" y="204"/>
                  </a:cubicBezTo>
                  <a:cubicBezTo>
                    <a:pt x="80" y="198"/>
                    <a:pt x="101" y="209"/>
                    <a:pt x="110" y="217"/>
                  </a:cubicBezTo>
                  <a:cubicBezTo>
                    <a:pt x="110" y="218"/>
                    <a:pt x="118" y="228"/>
                    <a:pt x="120" y="230"/>
                  </a:cubicBezTo>
                  <a:cubicBezTo>
                    <a:pt x="119" y="221"/>
                    <a:pt x="118" y="212"/>
                    <a:pt x="117" y="203"/>
                  </a:cubicBezTo>
                  <a:cubicBezTo>
                    <a:pt x="115" y="191"/>
                    <a:pt x="112" y="180"/>
                    <a:pt x="109" y="168"/>
                  </a:cubicBezTo>
                  <a:cubicBezTo>
                    <a:pt x="108" y="168"/>
                    <a:pt x="87" y="176"/>
                    <a:pt x="77" y="176"/>
                  </a:cubicBezTo>
                  <a:cubicBezTo>
                    <a:pt x="67" y="176"/>
                    <a:pt x="58" y="171"/>
                    <a:pt x="52" y="164"/>
                  </a:cubicBezTo>
                  <a:cubicBezTo>
                    <a:pt x="47" y="157"/>
                    <a:pt x="49" y="147"/>
                    <a:pt x="56" y="142"/>
                  </a:cubicBezTo>
                  <a:cubicBezTo>
                    <a:pt x="56" y="142"/>
                    <a:pt x="57" y="141"/>
                    <a:pt x="57" y="141"/>
                  </a:cubicBezTo>
                  <a:cubicBezTo>
                    <a:pt x="69" y="135"/>
                    <a:pt x="90" y="146"/>
                    <a:pt x="99" y="155"/>
                  </a:cubicBezTo>
                  <a:cubicBezTo>
                    <a:pt x="99" y="155"/>
                    <a:pt x="105" y="162"/>
                    <a:pt x="108" y="166"/>
                  </a:cubicBezTo>
                  <a:cubicBezTo>
                    <a:pt x="108" y="166"/>
                    <a:pt x="108" y="166"/>
                    <a:pt x="108" y="166"/>
                  </a:cubicBezTo>
                  <a:cubicBezTo>
                    <a:pt x="105" y="154"/>
                    <a:pt x="100" y="144"/>
                    <a:pt x="94" y="133"/>
                  </a:cubicBezTo>
                  <a:cubicBezTo>
                    <a:pt x="91" y="127"/>
                    <a:pt x="88" y="122"/>
                    <a:pt x="85" y="117"/>
                  </a:cubicBezTo>
                  <a:cubicBezTo>
                    <a:pt x="75" y="122"/>
                    <a:pt x="65" y="125"/>
                    <a:pt x="54" y="127"/>
                  </a:cubicBezTo>
                  <a:cubicBezTo>
                    <a:pt x="45" y="128"/>
                    <a:pt x="35" y="125"/>
                    <a:pt x="28" y="118"/>
                  </a:cubicBezTo>
                  <a:cubicBezTo>
                    <a:pt x="22" y="112"/>
                    <a:pt x="23" y="102"/>
                    <a:pt x="30" y="96"/>
                  </a:cubicBezTo>
                  <a:cubicBezTo>
                    <a:pt x="30" y="96"/>
                    <a:pt x="30" y="95"/>
                    <a:pt x="31" y="95"/>
                  </a:cubicBezTo>
                  <a:cubicBezTo>
                    <a:pt x="42" y="88"/>
                    <a:pt x="65" y="97"/>
                    <a:pt x="74" y="104"/>
                  </a:cubicBezTo>
                  <a:cubicBezTo>
                    <a:pt x="74" y="104"/>
                    <a:pt x="79" y="109"/>
                    <a:pt x="82" y="112"/>
                  </a:cubicBezTo>
                  <a:cubicBezTo>
                    <a:pt x="81" y="110"/>
                    <a:pt x="79" y="108"/>
                    <a:pt x="78" y="105"/>
                  </a:cubicBezTo>
                  <a:cubicBezTo>
                    <a:pt x="72" y="97"/>
                    <a:pt x="66" y="90"/>
                    <a:pt x="61" y="83"/>
                  </a:cubicBezTo>
                  <a:cubicBezTo>
                    <a:pt x="59" y="80"/>
                    <a:pt x="56" y="76"/>
                    <a:pt x="53" y="73"/>
                  </a:cubicBezTo>
                  <a:cubicBezTo>
                    <a:pt x="43" y="73"/>
                    <a:pt x="32" y="72"/>
                    <a:pt x="22" y="69"/>
                  </a:cubicBezTo>
                  <a:cubicBezTo>
                    <a:pt x="13" y="65"/>
                    <a:pt x="6" y="58"/>
                    <a:pt x="3" y="49"/>
                  </a:cubicBezTo>
                  <a:cubicBezTo>
                    <a:pt x="0" y="40"/>
                    <a:pt x="6" y="32"/>
                    <a:pt x="14" y="30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29" y="28"/>
                    <a:pt x="45" y="46"/>
                    <a:pt x="49" y="57"/>
                  </a:cubicBezTo>
                  <a:cubicBezTo>
                    <a:pt x="50" y="58"/>
                    <a:pt x="55" y="73"/>
                    <a:pt x="54" y="73"/>
                  </a:cubicBezTo>
                  <a:cubicBezTo>
                    <a:pt x="57" y="76"/>
                    <a:pt x="59" y="79"/>
                    <a:pt x="62" y="82"/>
                  </a:cubicBezTo>
                  <a:cubicBezTo>
                    <a:pt x="68" y="89"/>
                    <a:pt x="73" y="96"/>
                    <a:pt x="79" y="104"/>
                  </a:cubicBezTo>
                  <a:cubicBezTo>
                    <a:pt x="85" y="113"/>
                    <a:pt x="91" y="122"/>
                    <a:pt x="96" y="132"/>
                  </a:cubicBezTo>
                  <a:cubicBezTo>
                    <a:pt x="102" y="142"/>
                    <a:pt x="107" y="154"/>
                    <a:pt x="111" y="165"/>
                  </a:cubicBezTo>
                  <a:cubicBezTo>
                    <a:pt x="111" y="165"/>
                    <a:pt x="111" y="165"/>
                    <a:pt x="111" y="166"/>
                  </a:cubicBezTo>
                  <a:cubicBezTo>
                    <a:pt x="111" y="162"/>
                    <a:pt x="111" y="151"/>
                    <a:pt x="111" y="150"/>
                  </a:cubicBezTo>
                  <a:cubicBezTo>
                    <a:pt x="112" y="138"/>
                    <a:pt x="122" y="116"/>
                    <a:pt x="135" y="114"/>
                  </a:cubicBezTo>
                  <a:cubicBezTo>
                    <a:pt x="144" y="113"/>
                    <a:pt x="152" y="119"/>
                    <a:pt x="153" y="127"/>
                  </a:cubicBezTo>
                  <a:cubicBezTo>
                    <a:pt x="153" y="128"/>
                    <a:pt x="153" y="128"/>
                    <a:pt x="153" y="129"/>
                  </a:cubicBezTo>
                  <a:cubicBezTo>
                    <a:pt x="153" y="138"/>
                    <a:pt x="148" y="147"/>
                    <a:pt x="141" y="153"/>
                  </a:cubicBezTo>
                  <a:cubicBezTo>
                    <a:pt x="132" y="159"/>
                    <a:pt x="122" y="164"/>
                    <a:pt x="111" y="167"/>
                  </a:cubicBezTo>
                  <a:cubicBezTo>
                    <a:pt x="115" y="179"/>
                    <a:pt x="118" y="191"/>
                    <a:pt x="120" y="203"/>
                  </a:cubicBezTo>
                  <a:cubicBezTo>
                    <a:pt x="121" y="210"/>
                    <a:pt x="122" y="217"/>
                    <a:pt x="123" y="225"/>
                  </a:cubicBezTo>
                  <a:cubicBezTo>
                    <a:pt x="123" y="221"/>
                    <a:pt x="123" y="218"/>
                    <a:pt x="123" y="218"/>
                  </a:cubicBezTo>
                  <a:cubicBezTo>
                    <a:pt x="124" y="206"/>
                    <a:pt x="134" y="184"/>
                    <a:pt x="147" y="182"/>
                  </a:cubicBezTo>
                  <a:cubicBezTo>
                    <a:pt x="156" y="180"/>
                    <a:pt x="164" y="186"/>
                    <a:pt x="165" y="195"/>
                  </a:cubicBezTo>
                  <a:cubicBezTo>
                    <a:pt x="166" y="196"/>
                    <a:pt x="166" y="196"/>
                    <a:pt x="166" y="197"/>
                  </a:cubicBezTo>
                  <a:cubicBezTo>
                    <a:pt x="165" y="206"/>
                    <a:pt x="161" y="215"/>
                    <a:pt x="153" y="221"/>
                  </a:cubicBezTo>
                  <a:cubicBezTo>
                    <a:pt x="144" y="227"/>
                    <a:pt x="134" y="232"/>
                    <a:pt x="124" y="235"/>
                  </a:cubicBezTo>
                  <a:cubicBezTo>
                    <a:pt x="125" y="243"/>
                    <a:pt x="125" y="243"/>
                    <a:pt x="125" y="243"/>
                  </a:cubicBezTo>
                  <a:cubicBezTo>
                    <a:pt x="127" y="256"/>
                    <a:pt x="128" y="270"/>
                    <a:pt x="130" y="283"/>
                  </a:cubicBezTo>
                  <a:cubicBezTo>
                    <a:pt x="131" y="287"/>
                    <a:pt x="132" y="292"/>
                    <a:pt x="132" y="296"/>
                  </a:cubicBezTo>
                  <a:cubicBezTo>
                    <a:pt x="132" y="293"/>
                    <a:pt x="132" y="291"/>
                    <a:pt x="132" y="290"/>
                  </a:cubicBezTo>
                  <a:cubicBezTo>
                    <a:pt x="134" y="278"/>
                    <a:pt x="144" y="257"/>
                    <a:pt x="157" y="254"/>
                  </a:cubicBezTo>
                  <a:cubicBezTo>
                    <a:pt x="166" y="253"/>
                    <a:pt x="174" y="259"/>
                    <a:pt x="175" y="267"/>
                  </a:cubicBezTo>
                  <a:cubicBezTo>
                    <a:pt x="175" y="268"/>
                    <a:pt x="175" y="268"/>
                    <a:pt x="175" y="269"/>
                  </a:cubicBezTo>
                  <a:cubicBezTo>
                    <a:pt x="175" y="279"/>
                    <a:pt x="170" y="288"/>
                    <a:pt x="162" y="294"/>
                  </a:cubicBezTo>
                  <a:cubicBezTo>
                    <a:pt x="154" y="299"/>
                    <a:pt x="144" y="304"/>
                    <a:pt x="134" y="307"/>
                  </a:cubicBezTo>
                  <a:cubicBezTo>
                    <a:pt x="135" y="311"/>
                    <a:pt x="136" y="316"/>
                    <a:pt x="137" y="320"/>
                  </a:cubicBezTo>
                  <a:cubicBezTo>
                    <a:pt x="138" y="323"/>
                    <a:pt x="139" y="326"/>
                    <a:pt x="140" y="329"/>
                  </a:cubicBezTo>
                  <a:cubicBezTo>
                    <a:pt x="143" y="338"/>
                    <a:pt x="143" y="338"/>
                    <a:pt x="143" y="338"/>
                  </a:cubicBezTo>
                  <a:cubicBezTo>
                    <a:pt x="145" y="343"/>
                    <a:pt x="147" y="349"/>
                    <a:pt x="149" y="354"/>
                  </a:cubicBezTo>
                  <a:cubicBezTo>
                    <a:pt x="150" y="358"/>
                    <a:pt x="152" y="361"/>
                    <a:pt x="153" y="365"/>
                  </a:cubicBezTo>
                  <a:cubicBezTo>
                    <a:pt x="152" y="360"/>
                    <a:pt x="151" y="352"/>
                    <a:pt x="151" y="351"/>
                  </a:cubicBezTo>
                  <a:cubicBezTo>
                    <a:pt x="151" y="340"/>
                    <a:pt x="154" y="330"/>
                    <a:pt x="159" y="321"/>
                  </a:cubicBezTo>
                  <a:cubicBezTo>
                    <a:pt x="159" y="320"/>
                    <a:pt x="159" y="319"/>
                    <a:pt x="159" y="318"/>
                  </a:cubicBezTo>
                  <a:cubicBezTo>
                    <a:pt x="160" y="309"/>
                    <a:pt x="168" y="303"/>
                    <a:pt x="177" y="304"/>
                  </a:cubicBezTo>
                  <a:cubicBezTo>
                    <a:pt x="177" y="304"/>
                    <a:pt x="178" y="304"/>
                    <a:pt x="179" y="304"/>
                  </a:cubicBezTo>
                  <a:cubicBezTo>
                    <a:pt x="191" y="307"/>
                    <a:pt x="200" y="330"/>
                    <a:pt x="200" y="342"/>
                  </a:cubicBezTo>
                  <a:cubicBezTo>
                    <a:pt x="200" y="343"/>
                    <a:pt x="200" y="350"/>
                    <a:pt x="199" y="355"/>
                  </a:cubicBezTo>
                  <a:cubicBezTo>
                    <a:pt x="200" y="352"/>
                    <a:pt x="201" y="350"/>
                    <a:pt x="201" y="347"/>
                  </a:cubicBezTo>
                  <a:cubicBezTo>
                    <a:pt x="203" y="341"/>
                    <a:pt x="204" y="336"/>
                    <a:pt x="206" y="330"/>
                  </a:cubicBezTo>
                  <a:cubicBezTo>
                    <a:pt x="207" y="327"/>
                    <a:pt x="208" y="324"/>
                    <a:pt x="208" y="321"/>
                  </a:cubicBezTo>
                  <a:cubicBezTo>
                    <a:pt x="209" y="318"/>
                    <a:pt x="211" y="315"/>
                    <a:pt x="212" y="312"/>
                  </a:cubicBezTo>
                  <a:cubicBezTo>
                    <a:pt x="214" y="305"/>
                    <a:pt x="217" y="298"/>
                    <a:pt x="220" y="291"/>
                  </a:cubicBezTo>
                  <a:cubicBezTo>
                    <a:pt x="210" y="289"/>
                    <a:pt x="200" y="285"/>
                    <a:pt x="190" y="280"/>
                  </a:cubicBezTo>
                  <a:cubicBezTo>
                    <a:pt x="182" y="275"/>
                    <a:pt x="177" y="266"/>
                    <a:pt x="176" y="256"/>
                  </a:cubicBezTo>
                  <a:cubicBezTo>
                    <a:pt x="176" y="248"/>
                    <a:pt x="183" y="240"/>
                    <a:pt x="191" y="240"/>
                  </a:cubicBezTo>
                  <a:cubicBezTo>
                    <a:pt x="192" y="240"/>
                    <a:pt x="192" y="240"/>
                    <a:pt x="193" y="240"/>
                  </a:cubicBezTo>
                  <a:cubicBezTo>
                    <a:pt x="207" y="242"/>
                    <a:pt x="218" y="263"/>
                    <a:pt x="220" y="274"/>
                  </a:cubicBezTo>
                  <a:cubicBezTo>
                    <a:pt x="220" y="275"/>
                    <a:pt x="221" y="284"/>
                    <a:pt x="221" y="288"/>
                  </a:cubicBezTo>
                  <a:cubicBezTo>
                    <a:pt x="223" y="284"/>
                    <a:pt x="225" y="280"/>
                    <a:pt x="227" y="276"/>
                  </a:cubicBezTo>
                  <a:cubicBezTo>
                    <a:pt x="233" y="264"/>
                    <a:pt x="239" y="252"/>
                    <a:pt x="246" y="240"/>
                  </a:cubicBezTo>
                  <a:cubicBezTo>
                    <a:pt x="248" y="237"/>
                    <a:pt x="249" y="233"/>
                    <a:pt x="251" y="229"/>
                  </a:cubicBezTo>
                  <a:cubicBezTo>
                    <a:pt x="241" y="227"/>
                    <a:pt x="230" y="223"/>
                    <a:pt x="221" y="218"/>
                  </a:cubicBezTo>
                  <a:cubicBezTo>
                    <a:pt x="213" y="213"/>
                    <a:pt x="207" y="204"/>
                    <a:pt x="206" y="194"/>
                  </a:cubicBezTo>
                  <a:cubicBezTo>
                    <a:pt x="206" y="186"/>
                    <a:pt x="213" y="178"/>
                    <a:pt x="221" y="178"/>
                  </a:cubicBezTo>
                  <a:cubicBezTo>
                    <a:pt x="222" y="178"/>
                    <a:pt x="223" y="178"/>
                    <a:pt x="223" y="178"/>
                  </a:cubicBezTo>
                  <a:cubicBezTo>
                    <a:pt x="237" y="180"/>
                    <a:pt x="248" y="201"/>
                    <a:pt x="250" y="212"/>
                  </a:cubicBezTo>
                  <a:cubicBezTo>
                    <a:pt x="250" y="213"/>
                    <a:pt x="251" y="225"/>
                    <a:pt x="252" y="229"/>
                  </a:cubicBezTo>
                  <a:cubicBezTo>
                    <a:pt x="256" y="221"/>
                    <a:pt x="260" y="213"/>
                    <a:pt x="263" y="205"/>
                  </a:cubicBezTo>
                  <a:cubicBezTo>
                    <a:pt x="269" y="194"/>
                    <a:pt x="273" y="182"/>
                    <a:pt x="276" y="171"/>
                  </a:cubicBezTo>
                  <a:cubicBezTo>
                    <a:pt x="266" y="169"/>
                    <a:pt x="255" y="165"/>
                    <a:pt x="246" y="159"/>
                  </a:cubicBezTo>
                  <a:cubicBezTo>
                    <a:pt x="237" y="154"/>
                    <a:pt x="232" y="145"/>
                    <a:pt x="231" y="136"/>
                  </a:cubicBezTo>
                  <a:cubicBezTo>
                    <a:pt x="231" y="127"/>
                    <a:pt x="238" y="120"/>
                    <a:pt x="246" y="120"/>
                  </a:cubicBezTo>
                  <a:cubicBezTo>
                    <a:pt x="247" y="120"/>
                    <a:pt x="248" y="120"/>
                    <a:pt x="248" y="120"/>
                  </a:cubicBezTo>
                  <a:cubicBezTo>
                    <a:pt x="262" y="121"/>
                    <a:pt x="273" y="142"/>
                    <a:pt x="275" y="154"/>
                  </a:cubicBezTo>
                  <a:cubicBezTo>
                    <a:pt x="275" y="155"/>
                    <a:pt x="276" y="164"/>
                    <a:pt x="276" y="168"/>
                  </a:cubicBezTo>
                  <a:cubicBezTo>
                    <a:pt x="277" y="168"/>
                    <a:pt x="277" y="168"/>
                    <a:pt x="277" y="168"/>
                  </a:cubicBezTo>
                  <a:cubicBezTo>
                    <a:pt x="280" y="157"/>
                    <a:pt x="283" y="145"/>
                    <a:pt x="284" y="133"/>
                  </a:cubicBezTo>
                  <a:cubicBezTo>
                    <a:pt x="285" y="126"/>
                    <a:pt x="285" y="120"/>
                    <a:pt x="285" y="114"/>
                  </a:cubicBezTo>
                  <a:cubicBezTo>
                    <a:pt x="274" y="113"/>
                    <a:pt x="264" y="110"/>
                    <a:pt x="254" y="106"/>
                  </a:cubicBezTo>
                  <a:cubicBezTo>
                    <a:pt x="245" y="101"/>
                    <a:pt x="239" y="93"/>
                    <a:pt x="237" y="84"/>
                  </a:cubicBezTo>
                  <a:cubicBezTo>
                    <a:pt x="236" y="75"/>
                    <a:pt x="242" y="67"/>
                    <a:pt x="250" y="66"/>
                  </a:cubicBezTo>
                  <a:cubicBezTo>
                    <a:pt x="251" y="66"/>
                    <a:pt x="252" y="66"/>
                    <a:pt x="252" y="66"/>
                  </a:cubicBezTo>
                  <a:cubicBezTo>
                    <a:pt x="266" y="66"/>
                    <a:pt x="279" y="86"/>
                    <a:pt x="283" y="97"/>
                  </a:cubicBezTo>
                  <a:cubicBezTo>
                    <a:pt x="283" y="98"/>
                    <a:pt x="284" y="104"/>
                    <a:pt x="285" y="109"/>
                  </a:cubicBezTo>
                  <a:cubicBezTo>
                    <a:pt x="285" y="106"/>
                    <a:pt x="285" y="103"/>
                    <a:pt x="285" y="101"/>
                  </a:cubicBezTo>
                  <a:cubicBezTo>
                    <a:pt x="285" y="90"/>
                    <a:pt x="285" y="81"/>
                    <a:pt x="284" y="73"/>
                  </a:cubicBezTo>
                  <a:cubicBezTo>
                    <a:pt x="284" y="68"/>
                    <a:pt x="283" y="64"/>
                    <a:pt x="283" y="60"/>
                  </a:cubicBezTo>
                  <a:cubicBezTo>
                    <a:pt x="274" y="55"/>
                    <a:pt x="266" y="47"/>
                    <a:pt x="259" y="39"/>
                  </a:cubicBezTo>
                  <a:cubicBezTo>
                    <a:pt x="253" y="31"/>
                    <a:pt x="251" y="21"/>
                    <a:pt x="254" y="12"/>
                  </a:cubicBezTo>
                  <a:cubicBezTo>
                    <a:pt x="257" y="4"/>
                    <a:pt x="265" y="0"/>
                    <a:pt x="274" y="3"/>
                  </a:cubicBezTo>
                  <a:cubicBezTo>
                    <a:pt x="274" y="3"/>
                    <a:pt x="275" y="3"/>
                    <a:pt x="275" y="3"/>
                  </a:cubicBezTo>
                  <a:cubicBezTo>
                    <a:pt x="287" y="9"/>
                    <a:pt x="290" y="33"/>
                    <a:pt x="288" y="45"/>
                  </a:cubicBezTo>
                  <a:cubicBezTo>
                    <a:pt x="290" y="46"/>
                    <a:pt x="285" y="61"/>
                    <a:pt x="285" y="6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33"/>
            <p:cNvSpPr/>
            <p:nvPr/>
          </p:nvSpPr>
          <p:spPr>
            <a:xfrm>
              <a:off x="1803401" y="4170363"/>
              <a:ext cx="49213" cy="77788"/>
            </a:xfrm>
            <a:custGeom>
              <a:avLst/>
              <a:gdLst/>
              <a:ahLst/>
              <a:cxnLst/>
              <a:rect l="l" t="t" r="r" b="b"/>
              <a:pathLst>
                <a:path w="39" h="62" extrusionOk="0">
                  <a:moveTo>
                    <a:pt x="33" y="62"/>
                  </a:moveTo>
                  <a:cubicBezTo>
                    <a:pt x="33" y="62"/>
                    <a:pt x="38" y="46"/>
                    <a:pt x="38" y="45"/>
                  </a:cubicBezTo>
                  <a:cubicBezTo>
                    <a:pt x="39" y="33"/>
                    <a:pt x="36" y="10"/>
                    <a:pt x="24" y="4"/>
                  </a:cubicBezTo>
                  <a:cubicBezTo>
                    <a:pt x="16" y="0"/>
                    <a:pt x="7" y="4"/>
                    <a:pt x="3" y="12"/>
                  </a:cubicBezTo>
                  <a:cubicBezTo>
                    <a:pt x="3" y="12"/>
                    <a:pt x="2" y="13"/>
                    <a:pt x="2" y="13"/>
                  </a:cubicBezTo>
                  <a:cubicBezTo>
                    <a:pt x="0" y="23"/>
                    <a:pt x="2" y="33"/>
                    <a:pt x="8" y="40"/>
                  </a:cubicBezTo>
                  <a:cubicBezTo>
                    <a:pt x="14" y="50"/>
                    <a:pt x="33" y="62"/>
                    <a:pt x="33" y="62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33"/>
            <p:cNvSpPr/>
            <p:nvPr/>
          </p:nvSpPr>
          <p:spPr>
            <a:xfrm>
              <a:off x="3152776" y="4078288"/>
              <a:ext cx="66675" cy="100013"/>
            </a:xfrm>
            <a:custGeom>
              <a:avLst/>
              <a:gdLst/>
              <a:ahLst/>
              <a:cxnLst/>
              <a:rect l="l" t="t" r="r" b="b"/>
              <a:pathLst>
                <a:path w="53" h="80" extrusionOk="0">
                  <a:moveTo>
                    <a:pt x="45" y="80"/>
                  </a:moveTo>
                  <a:cubicBezTo>
                    <a:pt x="45" y="80"/>
                    <a:pt x="51" y="60"/>
                    <a:pt x="51" y="59"/>
                  </a:cubicBezTo>
                  <a:cubicBezTo>
                    <a:pt x="53" y="43"/>
                    <a:pt x="48" y="12"/>
                    <a:pt x="33" y="5"/>
                  </a:cubicBezTo>
                  <a:cubicBezTo>
                    <a:pt x="22" y="0"/>
                    <a:pt x="10" y="5"/>
                    <a:pt x="5" y="15"/>
                  </a:cubicBezTo>
                  <a:cubicBezTo>
                    <a:pt x="5" y="16"/>
                    <a:pt x="5" y="17"/>
                    <a:pt x="4" y="17"/>
                  </a:cubicBezTo>
                  <a:cubicBezTo>
                    <a:pt x="0" y="29"/>
                    <a:pt x="6" y="43"/>
                    <a:pt x="12" y="53"/>
                  </a:cubicBezTo>
                  <a:cubicBezTo>
                    <a:pt x="19" y="64"/>
                    <a:pt x="45" y="80"/>
                    <a:pt x="45" y="8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33"/>
            <p:cNvSpPr/>
            <p:nvPr/>
          </p:nvSpPr>
          <p:spPr>
            <a:xfrm>
              <a:off x="2782888" y="4103688"/>
              <a:ext cx="90488" cy="73025"/>
            </a:xfrm>
            <a:custGeom>
              <a:avLst/>
              <a:gdLst/>
              <a:ahLst/>
              <a:cxnLst/>
              <a:rect l="l" t="t" r="r" b="b"/>
              <a:pathLst>
                <a:path w="72" h="59" extrusionOk="0">
                  <a:moveTo>
                    <a:pt x="28" y="54"/>
                  </a:moveTo>
                  <a:cubicBezTo>
                    <a:pt x="41" y="59"/>
                    <a:pt x="72" y="58"/>
                    <a:pt x="72" y="58"/>
                  </a:cubicBezTo>
                  <a:cubicBezTo>
                    <a:pt x="72" y="58"/>
                    <a:pt x="65" y="38"/>
                    <a:pt x="64" y="37"/>
                  </a:cubicBezTo>
                  <a:cubicBezTo>
                    <a:pt x="58" y="23"/>
                    <a:pt x="36" y="0"/>
                    <a:pt x="19" y="2"/>
                  </a:cubicBezTo>
                  <a:cubicBezTo>
                    <a:pt x="8" y="4"/>
                    <a:pt x="0" y="15"/>
                    <a:pt x="2" y="26"/>
                  </a:cubicBezTo>
                  <a:cubicBezTo>
                    <a:pt x="2" y="27"/>
                    <a:pt x="2" y="27"/>
                    <a:pt x="3" y="28"/>
                  </a:cubicBezTo>
                  <a:cubicBezTo>
                    <a:pt x="6" y="40"/>
                    <a:pt x="18" y="49"/>
                    <a:pt x="28" y="54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33"/>
            <p:cNvSpPr/>
            <p:nvPr/>
          </p:nvSpPr>
          <p:spPr>
            <a:xfrm>
              <a:off x="2784476" y="3990975"/>
              <a:ext cx="566738" cy="703263"/>
            </a:xfrm>
            <a:custGeom>
              <a:avLst/>
              <a:gdLst/>
              <a:ahLst/>
              <a:cxnLst/>
              <a:rect l="l" t="t" r="r" b="b"/>
              <a:pathLst>
                <a:path w="449" h="558" extrusionOk="0">
                  <a:moveTo>
                    <a:pt x="75" y="81"/>
                  </a:moveTo>
                  <a:cubicBezTo>
                    <a:pt x="75" y="81"/>
                    <a:pt x="75" y="81"/>
                    <a:pt x="75" y="81"/>
                  </a:cubicBezTo>
                  <a:cubicBezTo>
                    <a:pt x="74" y="86"/>
                    <a:pt x="74" y="91"/>
                    <a:pt x="73" y="97"/>
                  </a:cubicBezTo>
                  <a:cubicBezTo>
                    <a:pt x="72" y="107"/>
                    <a:pt x="71" y="119"/>
                    <a:pt x="71" y="133"/>
                  </a:cubicBezTo>
                  <a:cubicBezTo>
                    <a:pt x="70" y="147"/>
                    <a:pt x="71" y="161"/>
                    <a:pt x="72" y="175"/>
                  </a:cubicBezTo>
                  <a:cubicBezTo>
                    <a:pt x="73" y="191"/>
                    <a:pt x="76" y="207"/>
                    <a:pt x="80" y="223"/>
                  </a:cubicBezTo>
                  <a:cubicBezTo>
                    <a:pt x="80" y="223"/>
                    <a:pt x="80" y="223"/>
                    <a:pt x="80" y="223"/>
                  </a:cubicBezTo>
                  <a:cubicBezTo>
                    <a:pt x="77" y="219"/>
                    <a:pt x="69" y="207"/>
                    <a:pt x="68" y="206"/>
                  </a:cubicBezTo>
                  <a:cubicBezTo>
                    <a:pt x="58" y="194"/>
                    <a:pt x="31" y="178"/>
                    <a:pt x="15" y="184"/>
                  </a:cubicBezTo>
                  <a:cubicBezTo>
                    <a:pt x="5" y="189"/>
                    <a:pt x="0" y="201"/>
                    <a:pt x="5" y="212"/>
                  </a:cubicBezTo>
                  <a:cubicBezTo>
                    <a:pt x="5" y="212"/>
                    <a:pt x="6" y="213"/>
                    <a:pt x="6" y="214"/>
                  </a:cubicBezTo>
                  <a:cubicBezTo>
                    <a:pt x="12" y="224"/>
                    <a:pt x="26" y="230"/>
                    <a:pt x="38" y="231"/>
                  </a:cubicBezTo>
                  <a:cubicBezTo>
                    <a:pt x="51" y="233"/>
                    <a:pt x="78" y="225"/>
                    <a:pt x="80" y="225"/>
                  </a:cubicBezTo>
                  <a:cubicBezTo>
                    <a:pt x="85" y="240"/>
                    <a:pt x="90" y="256"/>
                    <a:pt x="97" y="271"/>
                  </a:cubicBezTo>
                  <a:cubicBezTo>
                    <a:pt x="101" y="279"/>
                    <a:pt x="105" y="288"/>
                    <a:pt x="109" y="297"/>
                  </a:cubicBezTo>
                  <a:cubicBezTo>
                    <a:pt x="106" y="293"/>
                    <a:pt x="104" y="290"/>
                    <a:pt x="104" y="289"/>
                  </a:cubicBezTo>
                  <a:cubicBezTo>
                    <a:pt x="93" y="277"/>
                    <a:pt x="67" y="261"/>
                    <a:pt x="51" y="268"/>
                  </a:cubicBezTo>
                  <a:cubicBezTo>
                    <a:pt x="41" y="272"/>
                    <a:pt x="36" y="284"/>
                    <a:pt x="41" y="295"/>
                  </a:cubicBezTo>
                  <a:cubicBezTo>
                    <a:pt x="41" y="295"/>
                    <a:pt x="41" y="296"/>
                    <a:pt x="42" y="297"/>
                  </a:cubicBezTo>
                  <a:cubicBezTo>
                    <a:pt x="48" y="308"/>
                    <a:pt x="62" y="313"/>
                    <a:pt x="73" y="315"/>
                  </a:cubicBezTo>
                  <a:cubicBezTo>
                    <a:pt x="85" y="316"/>
                    <a:pt x="108" y="310"/>
                    <a:pt x="115" y="308"/>
                  </a:cubicBezTo>
                  <a:cubicBezTo>
                    <a:pt x="116" y="312"/>
                    <a:pt x="118" y="315"/>
                    <a:pt x="119" y="318"/>
                  </a:cubicBezTo>
                  <a:cubicBezTo>
                    <a:pt x="127" y="334"/>
                    <a:pt x="135" y="350"/>
                    <a:pt x="143" y="365"/>
                  </a:cubicBezTo>
                  <a:cubicBezTo>
                    <a:pt x="145" y="371"/>
                    <a:pt x="148" y="376"/>
                    <a:pt x="150" y="382"/>
                  </a:cubicBezTo>
                  <a:cubicBezTo>
                    <a:pt x="148" y="379"/>
                    <a:pt x="146" y="376"/>
                    <a:pt x="146" y="375"/>
                  </a:cubicBezTo>
                  <a:cubicBezTo>
                    <a:pt x="135" y="364"/>
                    <a:pt x="109" y="347"/>
                    <a:pt x="93" y="354"/>
                  </a:cubicBezTo>
                  <a:cubicBezTo>
                    <a:pt x="82" y="359"/>
                    <a:pt x="78" y="371"/>
                    <a:pt x="83" y="381"/>
                  </a:cubicBezTo>
                  <a:cubicBezTo>
                    <a:pt x="83" y="382"/>
                    <a:pt x="83" y="382"/>
                    <a:pt x="84" y="383"/>
                  </a:cubicBezTo>
                  <a:cubicBezTo>
                    <a:pt x="90" y="394"/>
                    <a:pt x="104" y="399"/>
                    <a:pt x="115" y="401"/>
                  </a:cubicBezTo>
                  <a:cubicBezTo>
                    <a:pt x="127" y="403"/>
                    <a:pt x="148" y="397"/>
                    <a:pt x="156" y="395"/>
                  </a:cubicBezTo>
                  <a:cubicBezTo>
                    <a:pt x="158" y="401"/>
                    <a:pt x="160" y="406"/>
                    <a:pt x="162" y="412"/>
                  </a:cubicBezTo>
                  <a:cubicBezTo>
                    <a:pt x="164" y="416"/>
                    <a:pt x="165" y="419"/>
                    <a:pt x="166" y="423"/>
                  </a:cubicBezTo>
                  <a:cubicBezTo>
                    <a:pt x="169" y="435"/>
                    <a:pt x="169" y="435"/>
                    <a:pt x="169" y="435"/>
                  </a:cubicBezTo>
                  <a:cubicBezTo>
                    <a:pt x="171" y="442"/>
                    <a:pt x="173" y="450"/>
                    <a:pt x="175" y="458"/>
                  </a:cubicBezTo>
                  <a:cubicBezTo>
                    <a:pt x="176" y="463"/>
                    <a:pt x="177" y="467"/>
                    <a:pt x="178" y="472"/>
                  </a:cubicBezTo>
                  <a:cubicBezTo>
                    <a:pt x="175" y="467"/>
                    <a:pt x="170" y="456"/>
                    <a:pt x="169" y="455"/>
                  </a:cubicBezTo>
                  <a:cubicBezTo>
                    <a:pt x="161" y="442"/>
                    <a:pt x="137" y="422"/>
                    <a:pt x="120" y="426"/>
                  </a:cubicBezTo>
                  <a:cubicBezTo>
                    <a:pt x="110" y="429"/>
                    <a:pt x="103" y="440"/>
                    <a:pt x="106" y="451"/>
                  </a:cubicBezTo>
                  <a:cubicBezTo>
                    <a:pt x="106" y="452"/>
                    <a:pt x="107" y="453"/>
                    <a:pt x="107" y="453"/>
                  </a:cubicBezTo>
                  <a:cubicBezTo>
                    <a:pt x="111" y="465"/>
                    <a:pt x="124" y="472"/>
                    <a:pt x="136" y="476"/>
                  </a:cubicBezTo>
                  <a:cubicBezTo>
                    <a:pt x="148" y="480"/>
                    <a:pt x="175" y="476"/>
                    <a:pt x="178" y="476"/>
                  </a:cubicBezTo>
                  <a:cubicBezTo>
                    <a:pt x="180" y="484"/>
                    <a:pt x="181" y="492"/>
                    <a:pt x="183" y="499"/>
                  </a:cubicBezTo>
                  <a:cubicBezTo>
                    <a:pt x="187" y="523"/>
                    <a:pt x="189" y="543"/>
                    <a:pt x="191" y="558"/>
                  </a:cubicBezTo>
                  <a:cubicBezTo>
                    <a:pt x="203" y="558"/>
                    <a:pt x="203" y="558"/>
                    <a:pt x="203" y="558"/>
                  </a:cubicBezTo>
                  <a:cubicBezTo>
                    <a:pt x="201" y="543"/>
                    <a:pt x="198" y="522"/>
                    <a:pt x="193" y="497"/>
                  </a:cubicBezTo>
                  <a:cubicBezTo>
                    <a:pt x="191" y="489"/>
                    <a:pt x="189" y="480"/>
                    <a:pt x="187" y="471"/>
                  </a:cubicBezTo>
                  <a:cubicBezTo>
                    <a:pt x="196" y="468"/>
                    <a:pt x="203" y="464"/>
                    <a:pt x="211" y="460"/>
                  </a:cubicBezTo>
                  <a:cubicBezTo>
                    <a:pt x="220" y="470"/>
                    <a:pt x="243" y="481"/>
                    <a:pt x="246" y="482"/>
                  </a:cubicBezTo>
                  <a:cubicBezTo>
                    <a:pt x="243" y="490"/>
                    <a:pt x="240" y="497"/>
                    <a:pt x="237" y="504"/>
                  </a:cubicBezTo>
                  <a:cubicBezTo>
                    <a:pt x="227" y="526"/>
                    <a:pt x="219" y="544"/>
                    <a:pt x="212" y="557"/>
                  </a:cubicBezTo>
                  <a:cubicBezTo>
                    <a:pt x="225" y="557"/>
                    <a:pt x="225" y="557"/>
                    <a:pt x="225" y="557"/>
                  </a:cubicBezTo>
                  <a:cubicBezTo>
                    <a:pt x="231" y="544"/>
                    <a:pt x="238" y="528"/>
                    <a:pt x="246" y="508"/>
                  </a:cubicBezTo>
                  <a:cubicBezTo>
                    <a:pt x="249" y="501"/>
                    <a:pt x="253" y="492"/>
                    <a:pt x="256" y="484"/>
                  </a:cubicBezTo>
                  <a:cubicBezTo>
                    <a:pt x="259" y="484"/>
                    <a:pt x="286" y="490"/>
                    <a:pt x="299" y="487"/>
                  </a:cubicBezTo>
                  <a:cubicBezTo>
                    <a:pt x="310" y="484"/>
                    <a:pt x="324" y="478"/>
                    <a:pt x="329" y="467"/>
                  </a:cubicBezTo>
                  <a:cubicBezTo>
                    <a:pt x="334" y="457"/>
                    <a:pt x="330" y="444"/>
                    <a:pt x="319" y="439"/>
                  </a:cubicBezTo>
                  <a:cubicBezTo>
                    <a:pt x="319" y="439"/>
                    <a:pt x="318" y="438"/>
                    <a:pt x="317" y="438"/>
                  </a:cubicBezTo>
                  <a:cubicBezTo>
                    <a:pt x="301" y="433"/>
                    <a:pt x="276" y="452"/>
                    <a:pt x="266" y="464"/>
                  </a:cubicBezTo>
                  <a:cubicBezTo>
                    <a:pt x="266" y="465"/>
                    <a:pt x="261" y="473"/>
                    <a:pt x="258" y="479"/>
                  </a:cubicBezTo>
                  <a:cubicBezTo>
                    <a:pt x="262" y="468"/>
                    <a:pt x="262" y="468"/>
                    <a:pt x="262" y="468"/>
                  </a:cubicBezTo>
                  <a:cubicBezTo>
                    <a:pt x="264" y="461"/>
                    <a:pt x="267" y="454"/>
                    <a:pt x="269" y="446"/>
                  </a:cubicBezTo>
                  <a:cubicBezTo>
                    <a:pt x="273" y="435"/>
                    <a:pt x="273" y="435"/>
                    <a:pt x="273" y="435"/>
                  </a:cubicBezTo>
                  <a:cubicBezTo>
                    <a:pt x="274" y="431"/>
                    <a:pt x="275" y="427"/>
                    <a:pt x="276" y="422"/>
                  </a:cubicBezTo>
                  <a:cubicBezTo>
                    <a:pt x="278" y="413"/>
                    <a:pt x="280" y="403"/>
                    <a:pt x="282" y="394"/>
                  </a:cubicBezTo>
                  <a:cubicBezTo>
                    <a:pt x="288" y="396"/>
                    <a:pt x="310" y="404"/>
                    <a:pt x="322" y="403"/>
                  </a:cubicBezTo>
                  <a:cubicBezTo>
                    <a:pt x="334" y="402"/>
                    <a:pt x="348" y="398"/>
                    <a:pt x="355" y="387"/>
                  </a:cubicBezTo>
                  <a:cubicBezTo>
                    <a:pt x="361" y="378"/>
                    <a:pt x="359" y="365"/>
                    <a:pt x="350" y="359"/>
                  </a:cubicBezTo>
                  <a:cubicBezTo>
                    <a:pt x="349" y="358"/>
                    <a:pt x="349" y="358"/>
                    <a:pt x="348" y="358"/>
                  </a:cubicBezTo>
                  <a:cubicBezTo>
                    <a:pt x="333" y="350"/>
                    <a:pt x="305" y="364"/>
                    <a:pt x="294" y="375"/>
                  </a:cubicBezTo>
                  <a:cubicBezTo>
                    <a:pt x="293" y="376"/>
                    <a:pt x="286" y="385"/>
                    <a:pt x="282" y="390"/>
                  </a:cubicBezTo>
                  <a:cubicBezTo>
                    <a:pt x="283" y="384"/>
                    <a:pt x="284" y="378"/>
                    <a:pt x="285" y="372"/>
                  </a:cubicBezTo>
                  <a:cubicBezTo>
                    <a:pt x="287" y="355"/>
                    <a:pt x="289" y="337"/>
                    <a:pt x="290" y="320"/>
                  </a:cubicBezTo>
                  <a:cubicBezTo>
                    <a:pt x="291" y="314"/>
                    <a:pt x="292" y="309"/>
                    <a:pt x="292" y="303"/>
                  </a:cubicBezTo>
                  <a:cubicBezTo>
                    <a:pt x="294" y="304"/>
                    <a:pt x="321" y="314"/>
                    <a:pt x="334" y="313"/>
                  </a:cubicBezTo>
                  <a:cubicBezTo>
                    <a:pt x="345" y="312"/>
                    <a:pt x="360" y="308"/>
                    <a:pt x="367" y="298"/>
                  </a:cubicBezTo>
                  <a:cubicBezTo>
                    <a:pt x="373" y="289"/>
                    <a:pt x="371" y="276"/>
                    <a:pt x="362" y="269"/>
                  </a:cubicBezTo>
                  <a:cubicBezTo>
                    <a:pt x="361" y="269"/>
                    <a:pt x="361" y="268"/>
                    <a:pt x="360" y="268"/>
                  </a:cubicBezTo>
                  <a:cubicBezTo>
                    <a:pt x="345" y="260"/>
                    <a:pt x="317" y="275"/>
                    <a:pt x="306" y="286"/>
                  </a:cubicBezTo>
                  <a:cubicBezTo>
                    <a:pt x="305" y="287"/>
                    <a:pt x="295" y="299"/>
                    <a:pt x="292" y="302"/>
                  </a:cubicBezTo>
                  <a:cubicBezTo>
                    <a:pt x="293" y="291"/>
                    <a:pt x="295" y="279"/>
                    <a:pt x="297" y="268"/>
                  </a:cubicBezTo>
                  <a:cubicBezTo>
                    <a:pt x="299" y="252"/>
                    <a:pt x="302" y="237"/>
                    <a:pt x="307" y="221"/>
                  </a:cubicBezTo>
                  <a:cubicBezTo>
                    <a:pt x="308" y="222"/>
                    <a:pt x="335" y="232"/>
                    <a:pt x="349" y="231"/>
                  </a:cubicBezTo>
                  <a:cubicBezTo>
                    <a:pt x="360" y="231"/>
                    <a:pt x="375" y="226"/>
                    <a:pt x="382" y="216"/>
                  </a:cubicBezTo>
                  <a:cubicBezTo>
                    <a:pt x="388" y="207"/>
                    <a:pt x="386" y="194"/>
                    <a:pt x="377" y="187"/>
                  </a:cubicBezTo>
                  <a:cubicBezTo>
                    <a:pt x="376" y="187"/>
                    <a:pt x="376" y="186"/>
                    <a:pt x="375" y="186"/>
                  </a:cubicBezTo>
                  <a:cubicBezTo>
                    <a:pt x="359" y="178"/>
                    <a:pt x="332" y="193"/>
                    <a:pt x="321" y="204"/>
                  </a:cubicBezTo>
                  <a:cubicBezTo>
                    <a:pt x="320" y="204"/>
                    <a:pt x="312" y="214"/>
                    <a:pt x="309" y="219"/>
                  </a:cubicBezTo>
                  <a:cubicBezTo>
                    <a:pt x="308" y="218"/>
                    <a:pt x="308" y="218"/>
                    <a:pt x="308" y="218"/>
                  </a:cubicBezTo>
                  <a:cubicBezTo>
                    <a:pt x="312" y="203"/>
                    <a:pt x="319" y="189"/>
                    <a:pt x="326" y="175"/>
                  </a:cubicBezTo>
                  <a:cubicBezTo>
                    <a:pt x="330" y="167"/>
                    <a:pt x="334" y="160"/>
                    <a:pt x="338" y="153"/>
                  </a:cubicBezTo>
                  <a:cubicBezTo>
                    <a:pt x="343" y="155"/>
                    <a:pt x="366" y="166"/>
                    <a:pt x="378" y="167"/>
                  </a:cubicBezTo>
                  <a:cubicBezTo>
                    <a:pt x="390" y="167"/>
                    <a:pt x="405" y="165"/>
                    <a:pt x="413" y="155"/>
                  </a:cubicBezTo>
                  <a:cubicBezTo>
                    <a:pt x="420" y="147"/>
                    <a:pt x="419" y="133"/>
                    <a:pt x="411" y="126"/>
                  </a:cubicBezTo>
                  <a:cubicBezTo>
                    <a:pt x="410" y="125"/>
                    <a:pt x="410" y="125"/>
                    <a:pt x="409" y="125"/>
                  </a:cubicBezTo>
                  <a:cubicBezTo>
                    <a:pt x="394" y="115"/>
                    <a:pt x="365" y="126"/>
                    <a:pt x="353" y="136"/>
                  </a:cubicBezTo>
                  <a:cubicBezTo>
                    <a:pt x="352" y="137"/>
                    <a:pt x="346" y="143"/>
                    <a:pt x="342" y="147"/>
                  </a:cubicBezTo>
                  <a:cubicBezTo>
                    <a:pt x="344" y="144"/>
                    <a:pt x="346" y="141"/>
                    <a:pt x="348" y="138"/>
                  </a:cubicBezTo>
                  <a:cubicBezTo>
                    <a:pt x="355" y="127"/>
                    <a:pt x="362" y="118"/>
                    <a:pt x="369" y="109"/>
                  </a:cubicBezTo>
                  <a:cubicBezTo>
                    <a:pt x="373" y="104"/>
                    <a:pt x="376" y="100"/>
                    <a:pt x="380" y="96"/>
                  </a:cubicBezTo>
                  <a:cubicBezTo>
                    <a:pt x="386" y="96"/>
                    <a:pt x="410" y="95"/>
                    <a:pt x="421" y="90"/>
                  </a:cubicBezTo>
                  <a:cubicBezTo>
                    <a:pt x="432" y="85"/>
                    <a:pt x="444" y="76"/>
                    <a:pt x="446" y="64"/>
                  </a:cubicBezTo>
                  <a:cubicBezTo>
                    <a:pt x="449" y="53"/>
                    <a:pt x="442" y="42"/>
                    <a:pt x="431" y="39"/>
                  </a:cubicBezTo>
                  <a:cubicBezTo>
                    <a:pt x="431" y="39"/>
                    <a:pt x="430" y="39"/>
                    <a:pt x="429" y="39"/>
                  </a:cubicBezTo>
                  <a:cubicBezTo>
                    <a:pt x="412" y="37"/>
                    <a:pt x="391" y="60"/>
                    <a:pt x="385" y="75"/>
                  </a:cubicBezTo>
                  <a:cubicBezTo>
                    <a:pt x="384" y="76"/>
                    <a:pt x="378" y="96"/>
                    <a:pt x="378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5" y="100"/>
                    <a:pt x="372" y="104"/>
                    <a:pt x="368" y="108"/>
                  </a:cubicBezTo>
                  <a:cubicBezTo>
                    <a:pt x="361" y="117"/>
                    <a:pt x="354" y="126"/>
                    <a:pt x="346" y="137"/>
                  </a:cubicBezTo>
                  <a:cubicBezTo>
                    <a:pt x="338" y="149"/>
                    <a:pt x="330" y="161"/>
                    <a:pt x="323" y="173"/>
                  </a:cubicBezTo>
                  <a:cubicBezTo>
                    <a:pt x="316" y="187"/>
                    <a:pt x="309" y="202"/>
                    <a:pt x="304" y="217"/>
                  </a:cubicBezTo>
                  <a:cubicBezTo>
                    <a:pt x="304" y="217"/>
                    <a:pt x="304" y="217"/>
                    <a:pt x="304" y="217"/>
                  </a:cubicBezTo>
                  <a:cubicBezTo>
                    <a:pt x="304" y="212"/>
                    <a:pt x="304" y="198"/>
                    <a:pt x="304" y="197"/>
                  </a:cubicBezTo>
                  <a:cubicBezTo>
                    <a:pt x="302" y="182"/>
                    <a:pt x="289" y="153"/>
                    <a:pt x="272" y="150"/>
                  </a:cubicBezTo>
                  <a:cubicBezTo>
                    <a:pt x="260" y="148"/>
                    <a:pt x="250" y="156"/>
                    <a:pt x="248" y="167"/>
                  </a:cubicBezTo>
                  <a:cubicBezTo>
                    <a:pt x="248" y="168"/>
                    <a:pt x="248" y="169"/>
                    <a:pt x="248" y="170"/>
                  </a:cubicBezTo>
                  <a:cubicBezTo>
                    <a:pt x="247" y="182"/>
                    <a:pt x="256" y="194"/>
                    <a:pt x="264" y="202"/>
                  </a:cubicBezTo>
                  <a:cubicBezTo>
                    <a:pt x="274" y="211"/>
                    <a:pt x="301" y="219"/>
                    <a:pt x="304" y="220"/>
                  </a:cubicBezTo>
                  <a:cubicBezTo>
                    <a:pt x="299" y="235"/>
                    <a:pt x="295" y="251"/>
                    <a:pt x="292" y="267"/>
                  </a:cubicBezTo>
                  <a:cubicBezTo>
                    <a:pt x="290" y="276"/>
                    <a:pt x="289" y="286"/>
                    <a:pt x="288" y="295"/>
                  </a:cubicBezTo>
                  <a:cubicBezTo>
                    <a:pt x="288" y="291"/>
                    <a:pt x="288" y="287"/>
                    <a:pt x="288" y="286"/>
                  </a:cubicBezTo>
                  <a:cubicBezTo>
                    <a:pt x="286" y="271"/>
                    <a:pt x="273" y="242"/>
                    <a:pt x="256" y="239"/>
                  </a:cubicBezTo>
                  <a:cubicBezTo>
                    <a:pt x="244" y="237"/>
                    <a:pt x="234" y="245"/>
                    <a:pt x="232" y="256"/>
                  </a:cubicBezTo>
                  <a:cubicBezTo>
                    <a:pt x="232" y="257"/>
                    <a:pt x="232" y="258"/>
                    <a:pt x="232" y="258"/>
                  </a:cubicBezTo>
                  <a:cubicBezTo>
                    <a:pt x="231" y="271"/>
                    <a:pt x="240" y="283"/>
                    <a:pt x="248" y="291"/>
                  </a:cubicBezTo>
                  <a:cubicBezTo>
                    <a:pt x="257" y="298"/>
                    <a:pt x="280" y="306"/>
                    <a:pt x="286" y="308"/>
                  </a:cubicBezTo>
                  <a:cubicBezTo>
                    <a:pt x="286" y="312"/>
                    <a:pt x="286" y="316"/>
                    <a:pt x="285" y="319"/>
                  </a:cubicBezTo>
                  <a:cubicBezTo>
                    <a:pt x="283" y="337"/>
                    <a:pt x="281" y="354"/>
                    <a:pt x="278" y="371"/>
                  </a:cubicBezTo>
                  <a:cubicBezTo>
                    <a:pt x="277" y="377"/>
                    <a:pt x="276" y="383"/>
                    <a:pt x="275" y="389"/>
                  </a:cubicBezTo>
                  <a:cubicBezTo>
                    <a:pt x="275" y="385"/>
                    <a:pt x="275" y="382"/>
                    <a:pt x="275" y="381"/>
                  </a:cubicBezTo>
                  <a:cubicBezTo>
                    <a:pt x="273" y="366"/>
                    <a:pt x="260" y="337"/>
                    <a:pt x="243" y="334"/>
                  </a:cubicBezTo>
                  <a:cubicBezTo>
                    <a:pt x="232" y="332"/>
                    <a:pt x="221" y="340"/>
                    <a:pt x="220" y="351"/>
                  </a:cubicBezTo>
                  <a:cubicBezTo>
                    <a:pt x="219" y="352"/>
                    <a:pt x="219" y="353"/>
                    <a:pt x="219" y="354"/>
                  </a:cubicBezTo>
                  <a:cubicBezTo>
                    <a:pt x="218" y="366"/>
                    <a:pt x="227" y="378"/>
                    <a:pt x="236" y="386"/>
                  </a:cubicBezTo>
                  <a:cubicBezTo>
                    <a:pt x="245" y="394"/>
                    <a:pt x="266" y="401"/>
                    <a:pt x="273" y="403"/>
                  </a:cubicBezTo>
                  <a:cubicBezTo>
                    <a:pt x="271" y="409"/>
                    <a:pt x="270" y="415"/>
                    <a:pt x="269" y="421"/>
                  </a:cubicBezTo>
                  <a:cubicBezTo>
                    <a:pt x="268" y="425"/>
                    <a:pt x="267" y="429"/>
                    <a:pt x="266" y="432"/>
                  </a:cubicBezTo>
                  <a:cubicBezTo>
                    <a:pt x="264" y="436"/>
                    <a:pt x="263" y="440"/>
                    <a:pt x="262" y="444"/>
                  </a:cubicBezTo>
                  <a:cubicBezTo>
                    <a:pt x="259" y="451"/>
                    <a:pt x="256" y="459"/>
                    <a:pt x="254" y="466"/>
                  </a:cubicBezTo>
                  <a:cubicBezTo>
                    <a:pt x="252" y="470"/>
                    <a:pt x="250" y="475"/>
                    <a:pt x="248" y="480"/>
                  </a:cubicBezTo>
                  <a:cubicBezTo>
                    <a:pt x="249" y="474"/>
                    <a:pt x="251" y="462"/>
                    <a:pt x="251" y="461"/>
                  </a:cubicBezTo>
                  <a:cubicBezTo>
                    <a:pt x="251" y="447"/>
                    <a:pt x="247" y="434"/>
                    <a:pt x="240" y="422"/>
                  </a:cubicBezTo>
                  <a:cubicBezTo>
                    <a:pt x="240" y="420"/>
                    <a:pt x="240" y="419"/>
                    <a:pt x="240" y="417"/>
                  </a:cubicBezTo>
                  <a:cubicBezTo>
                    <a:pt x="239" y="406"/>
                    <a:pt x="228" y="398"/>
                    <a:pt x="217" y="399"/>
                  </a:cubicBezTo>
                  <a:cubicBezTo>
                    <a:pt x="216" y="400"/>
                    <a:pt x="215" y="400"/>
                    <a:pt x="215" y="400"/>
                  </a:cubicBezTo>
                  <a:cubicBezTo>
                    <a:pt x="198" y="404"/>
                    <a:pt x="187" y="434"/>
                    <a:pt x="186" y="449"/>
                  </a:cubicBezTo>
                  <a:cubicBezTo>
                    <a:pt x="186" y="450"/>
                    <a:pt x="187" y="460"/>
                    <a:pt x="187" y="467"/>
                  </a:cubicBezTo>
                  <a:cubicBezTo>
                    <a:pt x="187" y="463"/>
                    <a:pt x="186" y="459"/>
                    <a:pt x="185" y="456"/>
                  </a:cubicBezTo>
                  <a:cubicBezTo>
                    <a:pt x="183" y="448"/>
                    <a:pt x="181" y="441"/>
                    <a:pt x="179" y="433"/>
                  </a:cubicBezTo>
                  <a:cubicBezTo>
                    <a:pt x="178" y="429"/>
                    <a:pt x="177" y="425"/>
                    <a:pt x="176" y="421"/>
                  </a:cubicBezTo>
                  <a:cubicBezTo>
                    <a:pt x="174" y="417"/>
                    <a:pt x="173" y="414"/>
                    <a:pt x="171" y="410"/>
                  </a:cubicBezTo>
                  <a:cubicBezTo>
                    <a:pt x="168" y="400"/>
                    <a:pt x="164" y="391"/>
                    <a:pt x="160" y="383"/>
                  </a:cubicBezTo>
                  <a:cubicBezTo>
                    <a:pt x="167" y="381"/>
                    <a:pt x="190" y="375"/>
                    <a:pt x="199" y="368"/>
                  </a:cubicBezTo>
                  <a:cubicBezTo>
                    <a:pt x="208" y="361"/>
                    <a:pt x="218" y="349"/>
                    <a:pt x="218" y="337"/>
                  </a:cubicBezTo>
                  <a:cubicBezTo>
                    <a:pt x="218" y="326"/>
                    <a:pt x="209" y="316"/>
                    <a:pt x="198" y="316"/>
                  </a:cubicBezTo>
                  <a:cubicBezTo>
                    <a:pt x="197" y="316"/>
                    <a:pt x="197" y="316"/>
                    <a:pt x="196" y="316"/>
                  </a:cubicBezTo>
                  <a:cubicBezTo>
                    <a:pt x="178" y="318"/>
                    <a:pt x="163" y="345"/>
                    <a:pt x="160" y="361"/>
                  </a:cubicBezTo>
                  <a:cubicBezTo>
                    <a:pt x="160" y="362"/>
                    <a:pt x="159" y="373"/>
                    <a:pt x="159" y="379"/>
                  </a:cubicBezTo>
                  <a:cubicBezTo>
                    <a:pt x="156" y="374"/>
                    <a:pt x="154" y="368"/>
                    <a:pt x="151" y="363"/>
                  </a:cubicBezTo>
                  <a:cubicBezTo>
                    <a:pt x="143" y="347"/>
                    <a:pt x="135" y="332"/>
                    <a:pt x="127" y="316"/>
                  </a:cubicBezTo>
                  <a:cubicBezTo>
                    <a:pt x="124" y="311"/>
                    <a:pt x="122" y="307"/>
                    <a:pt x="119" y="302"/>
                  </a:cubicBezTo>
                  <a:cubicBezTo>
                    <a:pt x="122" y="301"/>
                    <a:pt x="149" y="295"/>
                    <a:pt x="160" y="287"/>
                  </a:cubicBezTo>
                  <a:cubicBezTo>
                    <a:pt x="169" y="280"/>
                    <a:pt x="179" y="268"/>
                    <a:pt x="179" y="256"/>
                  </a:cubicBezTo>
                  <a:cubicBezTo>
                    <a:pt x="179" y="244"/>
                    <a:pt x="170" y="235"/>
                    <a:pt x="159" y="235"/>
                  </a:cubicBezTo>
                  <a:cubicBezTo>
                    <a:pt x="158" y="235"/>
                    <a:pt x="157" y="235"/>
                    <a:pt x="156" y="235"/>
                  </a:cubicBezTo>
                  <a:cubicBezTo>
                    <a:pt x="139" y="237"/>
                    <a:pt x="124" y="264"/>
                    <a:pt x="121" y="279"/>
                  </a:cubicBezTo>
                  <a:cubicBezTo>
                    <a:pt x="121" y="281"/>
                    <a:pt x="119" y="297"/>
                    <a:pt x="119" y="301"/>
                  </a:cubicBezTo>
                  <a:cubicBezTo>
                    <a:pt x="113" y="290"/>
                    <a:pt x="108" y="280"/>
                    <a:pt x="103" y="269"/>
                  </a:cubicBezTo>
                  <a:cubicBezTo>
                    <a:pt x="97" y="255"/>
                    <a:pt x="91" y="240"/>
                    <a:pt x="86" y="225"/>
                  </a:cubicBezTo>
                  <a:cubicBezTo>
                    <a:pt x="87" y="225"/>
                    <a:pt x="116" y="219"/>
                    <a:pt x="127" y="210"/>
                  </a:cubicBezTo>
                  <a:cubicBezTo>
                    <a:pt x="136" y="203"/>
                    <a:pt x="146" y="192"/>
                    <a:pt x="146" y="179"/>
                  </a:cubicBezTo>
                  <a:cubicBezTo>
                    <a:pt x="146" y="168"/>
                    <a:pt x="137" y="158"/>
                    <a:pt x="126" y="158"/>
                  </a:cubicBezTo>
                  <a:cubicBezTo>
                    <a:pt x="125" y="158"/>
                    <a:pt x="123" y="158"/>
                    <a:pt x="122" y="158"/>
                  </a:cubicBezTo>
                  <a:cubicBezTo>
                    <a:pt x="104" y="160"/>
                    <a:pt x="89" y="187"/>
                    <a:pt x="86" y="203"/>
                  </a:cubicBezTo>
                  <a:cubicBezTo>
                    <a:pt x="86" y="204"/>
                    <a:pt x="85" y="216"/>
                    <a:pt x="84" y="222"/>
                  </a:cubicBezTo>
                  <a:cubicBezTo>
                    <a:pt x="83" y="222"/>
                    <a:pt x="83" y="222"/>
                    <a:pt x="83" y="222"/>
                  </a:cubicBezTo>
                  <a:cubicBezTo>
                    <a:pt x="79" y="206"/>
                    <a:pt x="76" y="191"/>
                    <a:pt x="75" y="175"/>
                  </a:cubicBezTo>
                  <a:cubicBezTo>
                    <a:pt x="74" y="166"/>
                    <a:pt x="73" y="158"/>
                    <a:pt x="73" y="150"/>
                  </a:cubicBezTo>
                  <a:cubicBezTo>
                    <a:pt x="78" y="149"/>
                    <a:pt x="104" y="146"/>
                    <a:pt x="114" y="140"/>
                  </a:cubicBezTo>
                  <a:cubicBezTo>
                    <a:pt x="124" y="133"/>
                    <a:pt x="135" y="123"/>
                    <a:pt x="136" y="111"/>
                  </a:cubicBezTo>
                  <a:cubicBezTo>
                    <a:pt x="138" y="100"/>
                    <a:pt x="130" y="89"/>
                    <a:pt x="118" y="88"/>
                  </a:cubicBezTo>
                  <a:cubicBezTo>
                    <a:pt x="118" y="88"/>
                    <a:pt x="117" y="88"/>
                    <a:pt x="116" y="88"/>
                  </a:cubicBezTo>
                  <a:cubicBezTo>
                    <a:pt x="99" y="88"/>
                    <a:pt x="81" y="113"/>
                    <a:pt x="76" y="128"/>
                  </a:cubicBezTo>
                  <a:cubicBezTo>
                    <a:pt x="76" y="129"/>
                    <a:pt x="74" y="137"/>
                    <a:pt x="73" y="143"/>
                  </a:cubicBezTo>
                  <a:cubicBezTo>
                    <a:pt x="73" y="140"/>
                    <a:pt x="73" y="136"/>
                    <a:pt x="73" y="132"/>
                  </a:cubicBezTo>
                  <a:cubicBezTo>
                    <a:pt x="73" y="119"/>
                    <a:pt x="73" y="107"/>
                    <a:pt x="74" y="97"/>
                  </a:cubicBezTo>
                  <a:cubicBezTo>
                    <a:pt x="75" y="90"/>
                    <a:pt x="75" y="85"/>
                    <a:pt x="76" y="80"/>
                  </a:cubicBezTo>
                  <a:cubicBezTo>
                    <a:pt x="81" y="76"/>
                    <a:pt x="101" y="62"/>
                    <a:pt x="107" y="52"/>
                  </a:cubicBezTo>
                  <a:cubicBezTo>
                    <a:pt x="114" y="42"/>
                    <a:pt x="118" y="28"/>
                    <a:pt x="114" y="16"/>
                  </a:cubicBezTo>
                  <a:cubicBezTo>
                    <a:pt x="110" y="5"/>
                    <a:pt x="98" y="0"/>
                    <a:pt x="88" y="4"/>
                  </a:cubicBezTo>
                  <a:cubicBezTo>
                    <a:pt x="87" y="4"/>
                    <a:pt x="86" y="4"/>
                    <a:pt x="86" y="5"/>
                  </a:cubicBezTo>
                  <a:cubicBezTo>
                    <a:pt x="70" y="13"/>
                    <a:pt x="66" y="44"/>
                    <a:pt x="69" y="59"/>
                  </a:cubicBezTo>
                  <a:cubicBezTo>
                    <a:pt x="69" y="60"/>
                    <a:pt x="75" y="81"/>
                    <a:pt x="75" y="8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3586163" y="4217988"/>
              <a:ext cx="49213" cy="76200"/>
            </a:xfrm>
            <a:custGeom>
              <a:avLst/>
              <a:gdLst/>
              <a:ahLst/>
              <a:cxnLst/>
              <a:rect l="l" t="t" r="r" b="b"/>
              <a:pathLst>
                <a:path w="39" h="61" extrusionOk="0">
                  <a:moveTo>
                    <a:pt x="33" y="61"/>
                  </a:moveTo>
                  <a:cubicBezTo>
                    <a:pt x="33" y="61"/>
                    <a:pt x="37" y="45"/>
                    <a:pt x="38" y="44"/>
                  </a:cubicBezTo>
                  <a:cubicBezTo>
                    <a:pt x="39" y="33"/>
                    <a:pt x="35" y="9"/>
                    <a:pt x="24" y="3"/>
                  </a:cubicBezTo>
                  <a:cubicBezTo>
                    <a:pt x="16" y="0"/>
                    <a:pt x="6" y="3"/>
                    <a:pt x="3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0" y="22"/>
                    <a:pt x="2" y="32"/>
                    <a:pt x="8" y="40"/>
                  </a:cubicBezTo>
                  <a:cubicBezTo>
                    <a:pt x="13" y="48"/>
                    <a:pt x="33" y="61"/>
                    <a:pt x="33" y="6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303588" y="4237038"/>
              <a:ext cx="68263" cy="57150"/>
            </a:xfrm>
            <a:custGeom>
              <a:avLst/>
              <a:gdLst/>
              <a:ahLst/>
              <a:cxnLst/>
              <a:rect l="l" t="t" r="r" b="b"/>
              <a:pathLst>
                <a:path w="54" h="45" extrusionOk="0">
                  <a:moveTo>
                    <a:pt x="21" y="41"/>
                  </a:moveTo>
                  <a:cubicBezTo>
                    <a:pt x="31" y="45"/>
                    <a:pt x="54" y="44"/>
                    <a:pt x="54" y="44"/>
                  </a:cubicBezTo>
                  <a:cubicBezTo>
                    <a:pt x="54" y="44"/>
                    <a:pt x="49" y="29"/>
                    <a:pt x="49" y="28"/>
                  </a:cubicBezTo>
                  <a:cubicBezTo>
                    <a:pt x="43" y="17"/>
                    <a:pt x="27" y="0"/>
                    <a:pt x="14" y="2"/>
                  </a:cubicBezTo>
                  <a:cubicBezTo>
                    <a:pt x="6" y="3"/>
                    <a:pt x="0" y="11"/>
                    <a:pt x="1" y="20"/>
                  </a:cubicBezTo>
                  <a:cubicBezTo>
                    <a:pt x="1" y="20"/>
                    <a:pt x="1" y="21"/>
                    <a:pt x="1" y="21"/>
                  </a:cubicBezTo>
                  <a:cubicBezTo>
                    <a:pt x="5" y="30"/>
                    <a:pt x="12" y="38"/>
                    <a:pt x="21" y="4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3303588" y="4151313"/>
              <a:ext cx="431800" cy="534988"/>
            </a:xfrm>
            <a:custGeom>
              <a:avLst/>
              <a:gdLst/>
              <a:ahLst/>
              <a:cxnLst/>
              <a:rect l="l" t="t" r="r" b="b"/>
              <a:pathLst>
                <a:path w="342" h="425" extrusionOk="0">
                  <a:moveTo>
                    <a:pt x="57" y="61"/>
                  </a:moveTo>
                  <a:cubicBezTo>
                    <a:pt x="57" y="61"/>
                    <a:pt x="57" y="61"/>
                    <a:pt x="57" y="61"/>
                  </a:cubicBezTo>
                  <a:cubicBezTo>
                    <a:pt x="57" y="65"/>
                    <a:pt x="56" y="69"/>
                    <a:pt x="56" y="74"/>
                  </a:cubicBezTo>
                  <a:cubicBezTo>
                    <a:pt x="55" y="82"/>
                    <a:pt x="54" y="91"/>
                    <a:pt x="54" y="101"/>
                  </a:cubicBezTo>
                  <a:cubicBezTo>
                    <a:pt x="54" y="112"/>
                    <a:pt x="54" y="123"/>
                    <a:pt x="55" y="134"/>
                  </a:cubicBezTo>
                  <a:cubicBezTo>
                    <a:pt x="56" y="146"/>
                    <a:pt x="58" y="158"/>
                    <a:pt x="61" y="170"/>
                  </a:cubicBezTo>
                  <a:cubicBezTo>
                    <a:pt x="61" y="170"/>
                    <a:pt x="61" y="170"/>
                    <a:pt x="61" y="170"/>
                  </a:cubicBezTo>
                  <a:cubicBezTo>
                    <a:pt x="59" y="167"/>
                    <a:pt x="53" y="158"/>
                    <a:pt x="52" y="157"/>
                  </a:cubicBezTo>
                  <a:cubicBezTo>
                    <a:pt x="44" y="148"/>
                    <a:pt x="24" y="135"/>
                    <a:pt x="12" y="141"/>
                  </a:cubicBezTo>
                  <a:cubicBezTo>
                    <a:pt x="4" y="144"/>
                    <a:pt x="0" y="154"/>
                    <a:pt x="4" y="162"/>
                  </a:cubicBezTo>
                  <a:cubicBezTo>
                    <a:pt x="4" y="162"/>
                    <a:pt x="5" y="163"/>
                    <a:pt x="5" y="163"/>
                  </a:cubicBezTo>
                  <a:cubicBezTo>
                    <a:pt x="11" y="171"/>
                    <a:pt x="19" y="176"/>
                    <a:pt x="29" y="176"/>
                  </a:cubicBezTo>
                  <a:cubicBezTo>
                    <a:pt x="39" y="178"/>
                    <a:pt x="60" y="172"/>
                    <a:pt x="61" y="171"/>
                  </a:cubicBezTo>
                  <a:cubicBezTo>
                    <a:pt x="65" y="183"/>
                    <a:pt x="69" y="195"/>
                    <a:pt x="74" y="206"/>
                  </a:cubicBezTo>
                  <a:cubicBezTo>
                    <a:pt x="77" y="213"/>
                    <a:pt x="80" y="220"/>
                    <a:pt x="83" y="226"/>
                  </a:cubicBezTo>
                  <a:cubicBezTo>
                    <a:pt x="81" y="223"/>
                    <a:pt x="80" y="221"/>
                    <a:pt x="79" y="221"/>
                  </a:cubicBezTo>
                  <a:cubicBezTo>
                    <a:pt x="72" y="212"/>
                    <a:pt x="51" y="199"/>
                    <a:pt x="39" y="204"/>
                  </a:cubicBezTo>
                  <a:cubicBezTo>
                    <a:pt x="31" y="208"/>
                    <a:pt x="28" y="217"/>
                    <a:pt x="31" y="225"/>
                  </a:cubicBezTo>
                  <a:cubicBezTo>
                    <a:pt x="32" y="225"/>
                    <a:pt x="32" y="226"/>
                    <a:pt x="32" y="226"/>
                  </a:cubicBezTo>
                  <a:cubicBezTo>
                    <a:pt x="38" y="234"/>
                    <a:pt x="47" y="239"/>
                    <a:pt x="56" y="240"/>
                  </a:cubicBezTo>
                  <a:cubicBezTo>
                    <a:pt x="67" y="240"/>
                    <a:pt x="78" y="238"/>
                    <a:pt x="88" y="235"/>
                  </a:cubicBezTo>
                  <a:cubicBezTo>
                    <a:pt x="91" y="243"/>
                    <a:pt x="91" y="243"/>
                    <a:pt x="91" y="243"/>
                  </a:cubicBezTo>
                  <a:cubicBezTo>
                    <a:pt x="97" y="255"/>
                    <a:pt x="104" y="267"/>
                    <a:pt x="109" y="278"/>
                  </a:cubicBezTo>
                  <a:cubicBezTo>
                    <a:pt x="111" y="283"/>
                    <a:pt x="113" y="287"/>
                    <a:pt x="115" y="291"/>
                  </a:cubicBezTo>
                  <a:cubicBezTo>
                    <a:pt x="113" y="289"/>
                    <a:pt x="112" y="287"/>
                    <a:pt x="111" y="286"/>
                  </a:cubicBezTo>
                  <a:cubicBezTo>
                    <a:pt x="104" y="277"/>
                    <a:pt x="83" y="265"/>
                    <a:pt x="71" y="270"/>
                  </a:cubicBezTo>
                  <a:cubicBezTo>
                    <a:pt x="63" y="273"/>
                    <a:pt x="60" y="283"/>
                    <a:pt x="63" y="291"/>
                  </a:cubicBezTo>
                  <a:cubicBezTo>
                    <a:pt x="64" y="291"/>
                    <a:pt x="64" y="292"/>
                    <a:pt x="64" y="292"/>
                  </a:cubicBezTo>
                  <a:cubicBezTo>
                    <a:pt x="70" y="300"/>
                    <a:pt x="79" y="305"/>
                    <a:pt x="88" y="306"/>
                  </a:cubicBezTo>
                  <a:cubicBezTo>
                    <a:pt x="99" y="306"/>
                    <a:pt x="109" y="304"/>
                    <a:pt x="119" y="301"/>
                  </a:cubicBezTo>
                  <a:cubicBezTo>
                    <a:pt x="121" y="305"/>
                    <a:pt x="122" y="310"/>
                    <a:pt x="124" y="314"/>
                  </a:cubicBezTo>
                  <a:cubicBezTo>
                    <a:pt x="125" y="317"/>
                    <a:pt x="126" y="320"/>
                    <a:pt x="127" y="323"/>
                  </a:cubicBezTo>
                  <a:cubicBezTo>
                    <a:pt x="127" y="326"/>
                    <a:pt x="128" y="329"/>
                    <a:pt x="129" y="332"/>
                  </a:cubicBezTo>
                  <a:cubicBezTo>
                    <a:pt x="131" y="337"/>
                    <a:pt x="132" y="343"/>
                    <a:pt x="133" y="349"/>
                  </a:cubicBezTo>
                  <a:cubicBezTo>
                    <a:pt x="134" y="353"/>
                    <a:pt x="135" y="356"/>
                    <a:pt x="136" y="360"/>
                  </a:cubicBezTo>
                  <a:cubicBezTo>
                    <a:pt x="134" y="356"/>
                    <a:pt x="130" y="348"/>
                    <a:pt x="129" y="347"/>
                  </a:cubicBezTo>
                  <a:cubicBezTo>
                    <a:pt x="123" y="337"/>
                    <a:pt x="105" y="321"/>
                    <a:pt x="92" y="325"/>
                  </a:cubicBezTo>
                  <a:cubicBezTo>
                    <a:pt x="84" y="327"/>
                    <a:pt x="79" y="336"/>
                    <a:pt x="81" y="344"/>
                  </a:cubicBezTo>
                  <a:cubicBezTo>
                    <a:pt x="81" y="345"/>
                    <a:pt x="81" y="345"/>
                    <a:pt x="82" y="346"/>
                  </a:cubicBezTo>
                  <a:cubicBezTo>
                    <a:pt x="86" y="354"/>
                    <a:pt x="94" y="360"/>
                    <a:pt x="103" y="363"/>
                  </a:cubicBezTo>
                  <a:cubicBezTo>
                    <a:pt x="114" y="364"/>
                    <a:pt x="125" y="364"/>
                    <a:pt x="136" y="363"/>
                  </a:cubicBezTo>
                  <a:cubicBezTo>
                    <a:pt x="137" y="369"/>
                    <a:pt x="138" y="375"/>
                    <a:pt x="139" y="380"/>
                  </a:cubicBezTo>
                  <a:cubicBezTo>
                    <a:pt x="143" y="398"/>
                    <a:pt x="145" y="414"/>
                    <a:pt x="146" y="425"/>
                  </a:cubicBezTo>
                  <a:cubicBezTo>
                    <a:pt x="155" y="425"/>
                    <a:pt x="155" y="425"/>
                    <a:pt x="155" y="425"/>
                  </a:cubicBezTo>
                  <a:cubicBezTo>
                    <a:pt x="153" y="413"/>
                    <a:pt x="151" y="398"/>
                    <a:pt x="147" y="379"/>
                  </a:cubicBezTo>
                  <a:cubicBezTo>
                    <a:pt x="146" y="373"/>
                    <a:pt x="145" y="366"/>
                    <a:pt x="143" y="359"/>
                  </a:cubicBezTo>
                  <a:cubicBezTo>
                    <a:pt x="149" y="357"/>
                    <a:pt x="155" y="354"/>
                    <a:pt x="161" y="351"/>
                  </a:cubicBezTo>
                  <a:cubicBezTo>
                    <a:pt x="169" y="358"/>
                    <a:pt x="178" y="363"/>
                    <a:pt x="188" y="368"/>
                  </a:cubicBezTo>
                  <a:cubicBezTo>
                    <a:pt x="186" y="373"/>
                    <a:pt x="183" y="379"/>
                    <a:pt x="181" y="384"/>
                  </a:cubicBezTo>
                  <a:cubicBezTo>
                    <a:pt x="174" y="401"/>
                    <a:pt x="167" y="415"/>
                    <a:pt x="162" y="425"/>
                  </a:cubicBezTo>
                  <a:cubicBezTo>
                    <a:pt x="172" y="425"/>
                    <a:pt x="172" y="425"/>
                    <a:pt x="172" y="425"/>
                  </a:cubicBezTo>
                  <a:cubicBezTo>
                    <a:pt x="176" y="415"/>
                    <a:pt x="182" y="402"/>
                    <a:pt x="188" y="387"/>
                  </a:cubicBezTo>
                  <a:cubicBezTo>
                    <a:pt x="191" y="381"/>
                    <a:pt x="193" y="375"/>
                    <a:pt x="196" y="369"/>
                  </a:cubicBezTo>
                  <a:cubicBezTo>
                    <a:pt x="206" y="371"/>
                    <a:pt x="217" y="372"/>
                    <a:pt x="228" y="371"/>
                  </a:cubicBezTo>
                  <a:cubicBezTo>
                    <a:pt x="238" y="370"/>
                    <a:pt x="246" y="364"/>
                    <a:pt x="251" y="356"/>
                  </a:cubicBezTo>
                  <a:cubicBezTo>
                    <a:pt x="255" y="348"/>
                    <a:pt x="251" y="338"/>
                    <a:pt x="244" y="335"/>
                  </a:cubicBezTo>
                  <a:cubicBezTo>
                    <a:pt x="243" y="334"/>
                    <a:pt x="242" y="334"/>
                    <a:pt x="242" y="334"/>
                  </a:cubicBezTo>
                  <a:cubicBezTo>
                    <a:pt x="229" y="330"/>
                    <a:pt x="210" y="344"/>
                    <a:pt x="203" y="354"/>
                  </a:cubicBezTo>
                  <a:cubicBezTo>
                    <a:pt x="202" y="354"/>
                    <a:pt x="199" y="361"/>
                    <a:pt x="196" y="365"/>
                  </a:cubicBezTo>
                  <a:cubicBezTo>
                    <a:pt x="197" y="362"/>
                    <a:pt x="198" y="360"/>
                    <a:pt x="199" y="357"/>
                  </a:cubicBezTo>
                  <a:cubicBezTo>
                    <a:pt x="201" y="351"/>
                    <a:pt x="203" y="346"/>
                    <a:pt x="205" y="340"/>
                  </a:cubicBezTo>
                  <a:cubicBezTo>
                    <a:pt x="208" y="331"/>
                    <a:pt x="208" y="331"/>
                    <a:pt x="208" y="331"/>
                  </a:cubicBezTo>
                  <a:cubicBezTo>
                    <a:pt x="209" y="328"/>
                    <a:pt x="209" y="325"/>
                    <a:pt x="210" y="322"/>
                  </a:cubicBezTo>
                  <a:cubicBezTo>
                    <a:pt x="212" y="315"/>
                    <a:pt x="213" y="307"/>
                    <a:pt x="214" y="300"/>
                  </a:cubicBezTo>
                  <a:cubicBezTo>
                    <a:pt x="224" y="304"/>
                    <a:pt x="235" y="306"/>
                    <a:pt x="245" y="307"/>
                  </a:cubicBezTo>
                  <a:cubicBezTo>
                    <a:pt x="255" y="307"/>
                    <a:pt x="264" y="302"/>
                    <a:pt x="270" y="295"/>
                  </a:cubicBezTo>
                  <a:cubicBezTo>
                    <a:pt x="275" y="288"/>
                    <a:pt x="274" y="278"/>
                    <a:pt x="266" y="273"/>
                  </a:cubicBezTo>
                  <a:cubicBezTo>
                    <a:pt x="266" y="273"/>
                    <a:pt x="266" y="272"/>
                    <a:pt x="265" y="272"/>
                  </a:cubicBezTo>
                  <a:cubicBezTo>
                    <a:pt x="253" y="266"/>
                    <a:pt x="232" y="277"/>
                    <a:pt x="224" y="286"/>
                  </a:cubicBezTo>
                  <a:cubicBezTo>
                    <a:pt x="223" y="286"/>
                    <a:pt x="218" y="293"/>
                    <a:pt x="215" y="297"/>
                  </a:cubicBezTo>
                  <a:cubicBezTo>
                    <a:pt x="216" y="292"/>
                    <a:pt x="216" y="288"/>
                    <a:pt x="217" y="283"/>
                  </a:cubicBezTo>
                  <a:cubicBezTo>
                    <a:pt x="218" y="270"/>
                    <a:pt x="220" y="256"/>
                    <a:pt x="221" y="243"/>
                  </a:cubicBezTo>
                  <a:cubicBezTo>
                    <a:pt x="221" y="239"/>
                    <a:pt x="222" y="235"/>
                    <a:pt x="222" y="231"/>
                  </a:cubicBezTo>
                  <a:cubicBezTo>
                    <a:pt x="224" y="231"/>
                    <a:pt x="244" y="239"/>
                    <a:pt x="254" y="238"/>
                  </a:cubicBezTo>
                  <a:cubicBezTo>
                    <a:pt x="264" y="238"/>
                    <a:pt x="273" y="234"/>
                    <a:pt x="279" y="227"/>
                  </a:cubicBezTo>
                  <a:cubicBezTo>
                    <a:pt x="284" y="219"/>
                    <a:pt x="282" y="210"/>
                    <a:pt x="275" y="205"/>
                  </a:cubicBezTo>
                  <a:cubicBezTo>
                    <a:pt x="275" y="204"/>
                    <a:pt x="274" y="204"/>
                    <a:pt x="274" y="204"/>
                  </a:cubicBezTo>
                  <a:cubicBezTo>
                    <a:pt x="262" y="198"/>
                    <a:pt x="241" y="209"/>
                    <a:pt x="232" y="217"/>
                  </a:cubicBezTo>
                  <a:cubicBezTo>
                    <a:pt x="232" y="218"/>
                    <a:pt x="224" y="228"/>
                    <a:pt x="222" y="230"/>
                  </a:cubicBezTo>
                  <a:cubicBezTo>
                    <a:pt x="223" y="221"/>
                    <a:pt x="224" y="212"/>
                    <a:pt x="226" y="203"/>
                  </a:cubicBezTo>
                  <a:cubicBezTo>
                    <a:pt x="227" y="191"/>
                    <a:pt x="230" y="180"/>
                    <a:pt x="233" y="168"/>
                  </a:cubicBezTo>
                  <a:cubicBezTo>
                    <a:pt x="234" y="168"/>
                    <a:pt x="255" y="176"/>
                    <a:pt x="265" y="176"/>
                  </a:cubicBezTo>
                  <a:cubicBezTo>
                    <a:pt x="275" y="176"/>
                    <a:pt x="284" y="171"/>
                    <a:pt x="290" y="164"/>
                  </a:cubicBezTo>
                  <a:cubicBezTo>
                    <a:pt x="295" y="157"/>
                    <a:pt x="294" y="147"/>
                    <a:pt x="287" y="142"/>
                  </a:cubicBezTo>
                  <a:cubicBezTo>
                    <a:pt x="286" y="142"/>
                    <a:pt x="286" y="141"/>
                    <a:pt x="285" y="141"/>
                  </a:cubicBezTo>
                  <a:cubicBezTo>
                    <a:pt x="273" y="135"/>
                    <a:pt x="252" y="146"/>
                    <a:pt x="244" y="155"/>
                  </a:cubicBezTo>
                  <a:cubicBezTo>
                    <a:pt x="243" y="155"/>
                    <a:pt x="237" y="162"/>
                    <a:pt x="235" y="166"/>
                  </a:cubicBezTo>
                  <a:cubicBezTo>
                    <a:pt x="234" y="166"/>
                    <a:pt x="234" y="166"/>
                    <a:pt x="234" y="166"/>
                  </a:cubicBezTo>
                  <a:cubicBezTo>
                    <a:pt x="238" y="154"/>
                    <a:pt x="242" y="143"/>
                    <a:pt x="248" y="132"/>
                  </a:cubicBezTo>
                  <a:cubicBezTo>
                    <a:pt x="251" y="126"/>
                    <a:pt x="254" y="121"/>
                    <a:pt x="257" y="116"/>
                  </a:cubicBezTo>
                  <a:cubicBezTo>
                    <a:pt x="267" y="121"/>
                    <a:pt x="277" y="124"/>
                    <a:pt x="288" y="126"/>
                  </a:cubicBezTo>
                  <a:cubicBezTo>
                    <a:pt x="297" y="127"/>
                    <a:pt x="307" y="124"/>
                    <a:pt x="314" y="117"/>
                  </a:cubicBezTo>
                  <a:cubicBezTo>
                    <a:pt x="320" y="111"/>
                    <a:pt x="319" y="101"/>
                    <a:pt x="313" y="95"/>
                  </a:cubicBezTo>
                  <a:cubicBezTo>
                    <a:pt x="312" y="95"/>
                    <a:pt x="312" y="95"/>
                    <a:pt x="311" y="94"/>
                  </a:cubicBezTo>
                  <a:cubicBezTo>
                    <a:pt x="300" y="87"/>
                    <a:pt x="278" y="96"/>
                    <a:pt x="269" y="103"/>
                  </a:cubicBezTo>
                  <a:cubicBezTo>
                    <a:pt x="260" y="112"/>
                    <a:pt x="260" y="112"/>
                    <a:pt x="260" y="112"/>
                  </a:cubicBezTo>
                  <a:cubicBezTo>
                    <a:pt x="262" y="109"/>
                    <a:pt x="263" y="107"/>
                    <a:pt x="265" y="105"/>
                  </a:cubicBezTo>
                  <a:cubicBezTo>
                    <a:pt x="270" y="96"/>
                    <a:pt x="276" y="89"/>
                    <a:pt x="281" y="83"/>
                  </a:cubicBezTo>
                  <a:cubicBezTo>
                    <a:pt x="284" y="79"/>
                    <a:pt x="286" y="76"/>
                    <a:pt x="289" y="73"/>
                  </a:cubicBezTo>
                  <a:cubicBezTo>
                    <a:pt x="300" y="73"/>
                    <a:pt x="310" y="71"/>
                    <a:pt x="321" y="68"/>
                  </a:cubicBezTo>
                  <a:cubicBezTo>
                    <a:pt x="330" y="65"/>
                    <a:pt x="337" y="57"/>
                    <a:pt x="340" y="48"/>
                  </a:cubicBezTo>
                  <a:cubicBezTo>
                    <a:pt x="342" y="40"/>
                    <a:pt x="337" y="31"/>
                    <a:pt x="328" y="29"/>
                  </a:cubicBezTo>
                  <a:cubicBezTo>
                    <a:pt x="328" y="29"/>
                    <a:pt x="327" y="29"/>
                    <a:pt x="327" y="29"/>
                  </a:cubicBezTo>
                  <a:cubicBezTo>
                    <a:pt x="313" y="27"/>
                    <a:pt x="298" y="45"/>
                    <a:pt x="293" y="56"/>
                  </a:cubicBezTo>
                  <a:cubicBezTo>
                    <a:pt x="293" y="57"/>
                    <a:pt x="288" y="73"/>
                    <a:pt x="288" y="73"/>
                  </a:cubicBezTo>
                  <a:cubicBezTo>
                    <a:pt x="285" y="75"/>
                    <a:pt x="283" y="78"/>
                    <a:pt x="280" y="82"/>
                  </a:cubicBezTo>
                  <a:cubicBezTo>
                    <a:pt x="275" y="88"/>
                    <a:pt x="269" y="95"/>
                    <a:pt x="263" y="104"/>
                  </a:cubicBezTo>
                  <a:cubicBezTo>
                    <a:pt x="257" y="113"/>
                    <a:pt x="251" y="122"/>
                    <a:pt x="246" y="131"/>
                  </a:cubicBezTo>
                  <a:cubicBezTo>
                    <a:pt x="240" y="142"/>
                    <a:pt x="235" y="153"/>
                    <a:pt x="231" y="165"/>
                  </a:cubicBezTo>
                  <a:cubicBezTo>
                    <a:pt x="231" y="165"/>
                    <a:pt x="231" y="165"/>
                    <a:pt x="231" y="165"/>
                  </a:cubicBezTo>
                  <a:cubicBezTo>
                    <a:pt x="231" y="162"/>
                    <a:pt x="231" y="151"/>
                    <a:pt x="231" y="150"/>
                  </a:cubicBezTo>
                  <a:cubicBezTo>
                    <a:pt x="230" y="138"/>
                    <a:pt x="220" y="116"/>
                    <a:pt x="207" y="114"/>
                  </a:cubicBezTo>
                  <a:cubicBezTo>
                    <a:pt x="198" y="112"/>
                    <a:pt x="190" y="118"/>
                    <a:pt x="189" y="127"/>
                  </a:cubicBezTo>
                  <a:cubicBezTo>
                    <a:pt x="189" y="127"/>
                    <a:pt x="188" y="128"/>
                    <a:pt x="188" y="129"/>
                  </a:cubicBezTo>
                  <a:cubicBezTo>
                    <a:pt x="189" y="138"/>
                    <a:pt x="193" y="147"/>
                    <a:pt x="201" y="153"/>
                  </a:cubicBezTo>
                  <a:cubicBezTo>
                    <a:pt x="209" y="160"/>
                    <a:pt x="229" y="167"/>
                    <a:pt x="231" y="167"/>
                  </a:cubicBezTo>
                  <a:cubicBezTo>
                    <a:pt x="227" y="178"/>
                    <a:pt x="224" y="191"/>
                    <a:pt x="222" y="203"/>
                  </a:cubicBezTo>
                  <a:cubicBezTo>
                    <a:pt x="221" y="210"/>
                    <a:pt x="220" y="217"/>
                    <a:pt x="219" y="224"/>
                  </a:cubicBezTo>
                  <a:cubicBezTo>
                    <a:pt x="219" y="221"/>
                    <a:pt x="219" y="218"/>
                    <a:pt x="219" y="218"/>
                  </a:cubicBezTo>
                  <a:cubicBezTo>
                    <a:pt x="217" y="206"/>
                    <a:pt x="208" y="184"/>
                    <a:pt x="194" y="182"/>
                  </a:cubicBezTo>
                  <a:cubicBezTo>
                    <a:pt x="186" y="180"/>
                    <a:pt x="178" y="186"/>
                    <a:pt x="176" y="195"/>
                  </a:cubicBezTo>
                  <a:cubicBezTo>
                    <a:pt x="176" y="195"/>
                    <a:pt x="176" y="196"/>
                    <a:pt x="176" y="196"/>
                  </a:cubicBezTo>
                  <a:cubicBezTo>
                    <a:pt x="177" y="206"/>
                    <a:pt x="181" y="215"/>
                    <a:pt x="189" y="221"/>
                  </a:cubicBezTo>
                  <a:cubicBezTo>
                    <a:pt x="198" y="227"/>
                    <a:pt x="208" y="231"/>
                    <a:pt x="218" y="234"/>
                  </a:cubicBezTo>
                  <a:cubicBezTo>
                    <a:pt x="217" y="237"/>
                    <a:pt x="217" y="240"/>
                    <a:pt x="217" y="243"/>
                  </a:cubicBezTo>
                  <a:cubicBezTo>
                    <a:pt x="215" y="256"/>
                    <a:pt x="214" y="270"/>
                    <a:pt x="212" y="282"/>
                  </a:cubicBezTo>
                  <a:cubicBezTo>
                    <a:pt x="211" y="287"/>
                    <a:pt x="210" y="292"/>
                    <a:pt x="209" y="296"/>
                  </a:cubicBezTo>
                  <a:cubicBezTo>
                    <a:pt x="209" y="293"/>
                    <a:pt x="209" y="290"/>
                    <a:pt x="209" y="290"/>
                  </a:cubicBezTo>
                  <a:cubicBezTo>
                    <a:pt x="208" y="278"/>
                    <a:pt x="198" y="256"/>
                    <a:pt x="185" y="254"/>
                  </a:cubicBezTo>
                  <a:cubicBezTo>
                    <a:pt x="176" y="253"/>
                    <a:pt x="168" y="258"/>
                    <a:pt x="167" y="267"/>
                  </a:cubicBezTo>
                  <a:cubicBezTo>
                    <a:pt x="167" y="268"/>
                    <a:pt x="167" y="268"/>
                    <a:pt x="167" y="269"/>
                  </a:cubicBezTo>
                  <a:cubicBezTo>
                    <a:pt x="167" y="278"/>
                    <a:pt x="172" y="287"/>
                    <a:pt x="179" y="293"/>
                  </a:cubicBezTo>
                  <a:cubicBezTo>
                    <a:pt x="188" y="299"/>
                    <a:pt x="198" y="304"/>
                    <a:pt x="208" y="306"/>
                  </a:cubicBezTo>
                  <a:cubicBezTo>
                    <a:pt x="206" y="311"/>
                    <a:pt x="206" y="316"/>
                    <a:pt x="204" y="320"/>
                  </a:cubicBezTo>
                  <a:cubicBezTo>
                    <a:pt x="204" y="323"/>
                    <a:pt x="203" y="326"/>
                    <a:pt x="202" y="329"/>
                  </a:cubicBezTo>
                  <a:cubicBezTo>
                    <a:pt x="199" y="338"/>
                    <a:pt x="199" y="338"/>
                    <a:pt x="199" y="338"/>
                  </a:cubicBezTo>
                  <a:cubicBezTo>
                    <a:pt x="197" y="343"/>
                    <a:pt x="195" y="349"/>
                    <a:pt x="193" y="354"/>
                  </a:cubicBezTo>
                  <a:cubicBezTo>
                    <a:pt x="189" y="365"/>
                    <a:pt x="189" y="365"/>
                    <a:pt x="189" y="365"/>
                  </a:cubicBezTo>
                  <a:cubicBezTo>
                    <a:pt x="189" y="360"/>
                    <a:pt x="191" y="351"/>
                    <a:pt x="191" y="351"/>
                  </a:cubicBezTo>
                  <a:cubicBezTo>
                    <a:pt x="191" y="340"/>
                    <a:pt x="188" y="330"/>
                    <a:pt x="183" y="321"/>
                  </a:cubicBezTo>
                  <a:cubicBezTo>
                    <a:pt x="183" y="320"/>
                    <a:pt x="183" y="318"/>
                    <a:pt x="183" y="317"/>
                  </a:cubicBezTo>
                  <a:cubicBezTo>
                    <a:pt x="182" y="309"/>
                    <a:pt x="174" y="303"/>
                    <a:pt x="165" y="303"/>
                  </a:cubicBezTo>
                  <a:cubicBezTo>
                    <a:pt x="165" y="304"/>
                    <a:pt x="164" y="304"/>
                    <a:pt x="163" y="304"/>
                  </a:cubicBezTo>
                  <a:cubicBezTo>
                    <a:pt x="150" y="307"/>
                    <a:pt x="142" y="330"/>
                    <a:pt x="142" y="342"/>
                  </a:cubicBezTo>
                  <a:cubicBezTo>
                    <a:pt x="142" y="342"/>
                    <a:pt x="142" y="350"/>
                    <a:pt x="143" y="355"/>
                  </a:cubicBezTo>
                  <a:cubicBezTo>
                    <a:pt x="142" y="352"/>
                    <a:pt x="141" y="349"/>
                    <a:pt x="141" y="346"/>
                  </a:cubicBezTo>
                  <a:cubicBezTo>
                    <a:pt x="139" y="341"/>
                    <a:pt x="138" y="335"/>
                    <a:pt x="136" y="329"/>
                  </a:cubicBezTo>
                  <a:cubicBezTo>
                    <a:pt x="133" y="320"/>
                    <a:pt x="133" y="320"/>
                    <a:pt x="133" y="320"/>
                  </a:cubicBezTo>
                  <a:cubicBezTo>
                    <a:pt x="133" y="317"/>
                    <a:pt x="131" y="314"/>
                    <a:pt x="130" y="311"/>
                  </a:cubicBezTo>
                  <a:cubicBezTo>
                    <a:pt x="128" y="305"/>
                    <a:pt x="125" y="297"/>
                    <a:pt x="122" y="290"/>
                  </a:cubicBezTo>
                  <a:cubicBezTo>
                    <a:pt x="132" y="288"/>
                    <a:pt x="142" y="285"/>
                    <a:pt x="151" y="279"/>
                  </a:cubicBezTo>
                  <a:cubicBezTo>
                    <a:pt x="159" y="274"/>
                    <a:pt x="165" y="265"/>
                    <a:pt x="166" y="256"/>
                  </a:cubicBezTo>
                  <a:cubicBezTo>
                    <a:pt x="166" y="247"/>
                    <a:pt x="159" y="240"/>
                    <a:pt x="151" y="240"/>
                  </a:cubicBezTo>
                  <a:cubicBezTo>
                    <a:pt x="150" y="240"/>
                    <a:pt x="149" y="240"/>
                    <a:pt x="149" y="240"/>
                  </a:cubicBezTo>
                  <a:cubicBezTo>
                    <a:pt x="135" y="241"/>
                    <a:pt x="124" y="262"/>
                    <a:pt x="122" y="274"/>
                  </a:cubicBezTo>
                  <a:cubicBezTo>
                    <a:pt x="122" y="274"/>
                    <a:pt x="121" y="283"/>
                    <a:pt x="121" y="288"/>
                  </a:cubicBezTo>
                  <a:cubicBezTo>
                    <a:pt x="119" y="284"/>
                    <a:pt x="117" y="279"/>
                    <a:pt x="115" y="275"/>
                  </a:cubicBezTo>
                  <a:cubicBezTo>
                    <a:pt x="109" y="263"/>
                    <a:pt x="103" y="252"/>
                    <a:pt x="96" y="240"/>
                  </a:cubicBezTo>
                  <a:cubicBezTo>
                    <a:pt x="91" y="229"/>
                    <a:pt x="91" y="229"/>
                    <a:pt x="91" y="229"/>
                  </a:cubicBezTo>
                  <a:cubicBezTo>
                    <a:pt x="101" y="227"/>
                    <a:pt x="111" y="223"/>
                    <a:pt x="121" y="218"/>
                  </a:cubicBezTo>
                  <a:cubicBezTo>
                    <a:pt x="129" y="213"/>
                    <a:pt x="134" y="204"/>
                    <a:pt x="135" y="194"/>
                  </a:cubicBezTo>
                  <a:cubicBezTo>
                    <a:pt x="135" y="186"/>
                    <a:pt x="128" y="179"/>
                    <a:pt x="120" y="178"/>
                  </a:cubicBezTo>
                  <a:cubicBezTo>
                    <a:pt x="119" y="178"/>
                    <a:pt x="119" y="178"/>
                    <a:pt x="118" y="178"/>
                  </a:cubicBezTo>
                  <a:cubicBezTo>
                    <a:pt x="105" y="180"/>
                    <a:pt x="93" y="201"/>
                    <a:pt x="91" y="213"/>
                  </a:cubicBezTo>
                  <a:cubicBezTo>
                    <a:pt x="91" y="213"/>
                    <a:pt x="90" y="226"/>
                    <a:pt x="90" y="229"/>
                  </a:cubicBezTo>
                  <a:cubicBezTo>
                    <a:pt x="85" y="221"/>
                    <a:pt x="81" y="213"/>
                    <a:pt x="78" y="205"/>
                  </a:cubicBezTo>
                  <a:cubicBezTo>
                    <a:pt x="73" y="194"/>
                    <a:pt x="68" y="183"/>
                    <a:pt x="65" y="171"/>
                  </a:cubicBezTo>
                  <a:cubicBezTo>
                    <a:pt x="66" y="171"/>
                    <a:pt x="87" y="166"/>
                    <a:pt x="96" y="160"/>
                  </a:cubicBezTo>
                  <a:cubicBezTo>
                    <a:pt x="104" y="154"/>
                    <a:pt x="109" y="146"/>
                    <a:pt x="110" y="136"/>
                  </a:cubicBezTo>
                  <a:cubicBezTo>
                    <a:pt x="110" y="127"/>
                    <a:pt x="103" y="120"/>
                    <a:pt x="95" y="120"/>
                  </a:cubicBezTo>
                  <a:cubicBezTo>
                    <a:pt x="94" y="120"/>
                    <a:pt x="94" y="120"/>
                    <a:pt x="93" y="120"/>
                  </a:cubicBezTo>
                  <a:cubicBezTo>
                    <a:pt x="80" y="121"/>
                    <a:pt x="68" y="142"/>
                    <a:pt x="66" y="154"/>
                  </a:cubicBezTo>
                  <a:cubicBezTo>
                    <a:pt x="66" y="155"/>
                    <a:pt x="65" y="164"/>
                    <a:pt x="65" y="169"/>
                  </a:cubicBezTo>
                  <a:cubicBezTo>
                    <a:pt x="64" y="169"/>
                    <a:pt x="64" y="169"/>
                    <a:pt x="64" y="169"/>
                  </a:cubicBezTo>
                  <a:cubicBezTo>
                    <a:pt x="61" y="157"/>
                    <a:pt x="58" y="145"/>
                    <a:pt x="57" y="133"/>
                  </a:cubicBezTo>
                  <a:cubicBezTo>
                    <a:pt x="57" y="126"/>
                    <a:pt x="56" y="120"/>
                    <a:pt x="56" y="114"/>
                  </a:cubicBezTo>
                  <a:cubicBezTo>
                    <a:pt x="67" y="113"/>
                    <a:pt x="77" y="110"/>
                    <a:pt x="87" y="106"/>
                  </a:cubicBezTo>
                  <a:cubicBezTo>
                    <a:pt x="95" y="102"/>
                    <a:pt x="102" y="94"/>
                    <a:pt x="104" y="84"/>
                  </a:cubicBezTo>
                  <a:cubicBezTo>
                    <a:pt x="105" y="76"/>
                    <a:pt x="99" y="68"/>
                    <a:pt x="90" y="67"/>
                  </a:cubicBezTo>
                  <a:cubicBezTo>
                    <a:pt x="90" y="67"/>
                    <a:pt x="89" y="67"/>
                    <a:pt x="89" y="67"/>
                  </a:cubicBezTo>
                  <a:cubicBezTo>
                    <a:pt x="75" y="67"/>
                    <a:pt x="62" y="86"/>
                    <a:pt x="58" y="97"/>
                  </a:cubicBezTo>
                  <a:cubicBezTo>
                    <a:pt x="58" y="98"/>
                    <a:pt x="57" y="105"/>
                    <a:pt x="56" y="109"/>
                  </a:cubicBezTo>
                  <a:cubicBezTo>
                    <a:pt x="56" y="106"/>
                    <a:pt x="56" y="104"/>
                    <a:pt x="56" y="101"/>
                  </a:cubicBezTo>
                  <a:cubicBezTo>
                    <a:pt x="56" y="91"/>
                    <a:pt x="56" y="82"/>
                    <a:pt x="57" y="74"/>
                  </a:cubicBezTo>
                  <a:cubicBezTo>
                    <a:pt x="57" y="69"/>
                    <a:pt x="58" y="65"/>
                    <a:pt x="58" y="61"/>
                  </a:cubicBezTo>
                  <a:cubicBezTo>
                    <a:pt x="67" y="55"/>
                    <a:pt x="75" y="48"/>
                    <a:pt x="82" y="40"/>
                  </a:cubicBezTo>
                  <a:cubicBezTo>
                    <a:pt x="88" y="32"/>
                    <a:pt x="89" y="22"/>
                    <a:pt x="87" y="13"/>
                  </a:cubicBezTo>
                  <a:cubicBezTo>
                    <a:pt x="84" y="4"/>
                    <a:pt x="75" y="0"/>
                    <a:pt x="67" y="3"/>
                  </a:cubicBezTo>
                  <a:cubicBezTo>
                    <a:pt x="66" y="3"/>
                    <a:pt x="66" y="3"/>
                    <a:pt x="65" y="4"/>
                  </a:cubicBezTo>
                  <a:cubicBezTo>
                    <a:pt x="54" y="10"/>
                    <a:pt x="51" y="34"/>
                    <a:pt x="52" y="45"/>
                  </a:cubicBezTo>
                  <a:cubicBezTo>
                    <a:pt x="53" y="46"/>
                    <a:pt x="57" y="62"/>
                    <a:pt x="57" y="6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33"/>
            <p:cNvSpPr/>
            <p:nvPr/>
          </p:nvSpPr>
          <p:spPr>
            <a:xfrm>
              <a:off x="1671638" y="4052888"/>
              <a:ext cx="1263650" cy="577850"/>
            </a:xfrm>
            <a:custGeom>
              <a:avLst/>
              <a:gdLst/>
              <a:ahLst/>
              <a:cxnLst/>
              <a:rect l="l" t="t" r="r" b="b"/>
              <a:pathLst>
                <a:path w="1002" h="459" extrusionOk="0">
                  <a:moveTo>
                    <a:pt x="1002" y="459"/>
                  </a:moveTo>
                  <a:cubicBezTo>
                    <a:pt x="989" y="441"/>
                    <a:pt x="962" y="404"/>
                    <a:pt x="959" y="398"/>
                  </a:cubicBezTo>
                  <a:cubicBezTo>
                    <a:pt x="955" y="391"/>
                    <a:pt x="931" y="347"/>
                    <a:pt x="927" y="330"/>
                  </a:cubicBezTo>
                  <a:cubicBezTo>
                    <a:pt x="923" y="313"/>
                    <a:pt x="894" y="275"/>
                    <a:pt x="889" y="265"/>
                  </a:cubicBezTo>
                  <a:cubicBezTo>
                    <a:pt x="883" y="256"/>
                    <a:pt x="860" y="227"/>
                    <a:pt x="860" y="227"/>
                  </a:cubicBezTo>
                  <a:cubicBezTo>
                    <a:pt x="860" y="227"/>
                    <a:pt x="835" y="168"/>
                    <a:pt x="830" y="140"/>
                  </a:cubicBezTo>
                  <a:cubicBezTo>
                    <a:pt x="824" y="111"/>
                    <a:pt x="795" y="103"/>
                    <a:pt x="769" y="86"/>
                  </a:cubicBezTo>
                  <a:cubicBezTo>
                    <a:pt x="743" y="69"/>
                    <a:pt x="716" y="44"/>
                    <a:pt x="709" y="41"/>
                  </a:cubicBezTo>
                  <a:cubicBezTo>
                    <a:pt x="702" y="38"/>
                    <a:pt x="666" y="39"/>
                    <a:pt x="659" y="39"/>
                  </a:cubicBezTo>
                  <a:cubicBezTo>
                    <a:pt x="651" y="39"/>
                    <a:pt x="577" y="25"/>
                    <a:pt x="577" y="25"/>
                  </a:cubicBezTo>
                  <a:cubicBezTo>
                    <a:pt x="577" y="25"/>
                    <a:pt x="516" y="0"/>
                    <a:pt x="504" y="0"/>
                  </a:cubicBezTo>
                  <a:cubicBezTo>
                    <a:pt x="440" y="0"/>
                    <a:pt x="440" y="0"/>
                    <a:pt x="440" y="0"/>
                  </a:cubicBezTo>
                  <a:cubicBezTo>
                    <a:pt x="430" y="0"/>
                    <a:pt x="407" y="20"/>
                    <a:pt x="407" y="20"/>
                  </a:cubicBezTo>
                  <a:cubicBezTo>
                    <a:pt x="322" y="99"/>
                    <a:pt x="322" y="99"/>
                    <a:pt x="322" y="99"/>
                  </a:cubicBezTo>
                  <a:cubicBezTo>
                    <a:pt x="322" y="99"/>
                    <a:pt x="244" y="126"/>
                    <a:pt x="228" y="130"/>
                  </a:cubicBezTo>
                  <a:cubicBezTo>
                    <a:pt x="213" y="134"/>
                    <a:pt x="198" y="177"/>
                    <a:pt x="190" y="198"/>
                  </a:cubicBezTo>
                  <a:cubicBezTo>
                    <a:pt x="183" y="219"/>
                    <a:pt x="44" y="326"/>
                    <a:pt x="42" y="332"/>
                  </a:cubicBezTo>
                  <a:cubicBezTo>
                    <a:pt x="40" y="336"/>
                    <a:pt x="12" y="422"/>
                    <a:pt x="0" y="459"/>
                  </a:cubicBezTo>
                  <a:cubicBezTo>
                    <a:pt x="1002" y="459"/>
                    <a:pt x="1002" y="459"/>
                    <a:pt x="1002" y="459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2619376" y="4146550"/>
              <a:ext cx="249238" cy="385763"/>
            </a:xfrm>
            <a:custGeom>
              <a:avLst/>
              <a:gdLst/>
              <a:ahLst/>
              <a:cxnLst/>
              <a:rect l="l" t="t" r="r" b="b"/>
              <a:pathLst>
                <a:path w="198" h="307" extrusionOk="0">
                  <a:moveTo>
                    <a:pt x="0" y="0"/>
                  </a:moveTo>
                  <a:cubicBezTo>
                    <a:pt x="5" y="4"/>
                    <a:pt x="11" y="9"/>
                    <a:pt x="17" y="12"/>
                  </a:cubicBezTo>
                  <a:cubicBezTo>
                    <a:pt x="43" y="29"/>
                    <a:pt x="72" y="37"/>
                    <a:pt x="78" y="66"/>
                  </a:cubicBezTo>
                  <a:cubicBezTo>
                    <a:pt x="83" y="94"/>
                    <a:pt x="108" y="153"/>
                    <a:pt x="108" y="153"/>
                  </a:cubicBezTo>
                  <a:cubicBezTo>
                    <a:pt x="108" y="153"/>
                    <a:pt x="131" y="182"/>
                    <a:pt x="137" y="191"/>
                  </a:cubicBezTo>
                  <a:cubicBezTo>
                    <a:pt x="142" y="201"/>
                    <a:pt x="171" y="239"/>
                    <a:pt x="175" y="256"/>
                  </a:cubicBezTo>
                  <a:cubicBezTo>
                    <a:pt x="177" y="267"/>
                    <a:pt x="189" y="291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89" y="291"/>
                    <a:pt x="177" y="267"/>
                    <a:pt x="175" y="256"/>
                  </a:cubicBezTo>
                  <a:cubicBezTo>
                    <a:pt x="171" y="239"/>
                    <a:pt x="142" y="201"/>
                    <a:pt x="137" y="191"/>
                  </a:cubicBezTo>
                  <a:cubicBezTo>
                    <a:pt x="131" y="182"/>
                    <a:pt x="108" y="153"/>
                    <a:pt x="108" y="153"/>
                  </a:cubicBezTo>
                  <a:cubicBezTo>
                    <a:pt x="108" y="153"/>
                    <a:pt x="83" y="94"/>
                    <a:pt x="78" y="66"/>
                  </a:cubicBezTo>
                  <a:cubicBezTo>
                    <a:pt x="72" y="37"/>
                    <a:pt x="43" y="29"/>
                    <a:pt x="17" y="12"/>
                  </a:cubicBezTo>
                  <a:cubicBezTo>
                    <a:pt x="11" y="8"/>
                    <a:pt x="5" y="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2597151" y="4630738"/>
              <a:ext cx="338138" cy="0"/>
            </a:xfrm>
            <a:custGeom>
              <a:avLst/>
              <a:gdLst/>
              <a:ahLst/>
              <a:cxnLst/>
              <a:rect l="l" t="t" r="r" b="b"/>
              <a:pathLst>
                <a:path w="213" h="120000" extrusionOk="0">
                  <a:moveTo>
                    <a:pt x="1" y="0"/>
                  </a:moveTo>
                  <a:lnTo>
                    <a:pt x="0" y="0"/>
                  </a:lnTo>
                  <a:lnTo>
                    <a:pt x="21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2597151" y="4630738"/>
              <a:ext cx="338138" cy="0"/>
            </a:xfrm>
            <a:custGeom>
              <a:avLst/>
              <a:gdLst/>
              <a:ahLst/>
              <a:cxnLst/>
              <a:rect l="l" t="t" r="r" b="b"/>
              <a:pathLst>
                <a:path w="213" h="120000" extrusionOk="0">
                  <a:moveTo>
                    <a:pt x="1" y="0"/>
                  </a:moveTo>
                  <a:lnTo>
                    <a:pt x="0" y="0"/>
                  </a:lnTo>
                  <a:lnTo>
                    <a:pt x="213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33"/>
            <p:cNvSpPr/>
            <p:nvPr/>
          </p:nvSpPr>
          <p:spPr>
            <a:xfrm>
              <a:off x="2257426" y="3957638"/>
              <a:ext cx="120650" cy="104775"/>
            </a:xfrm>
            <a:custGeom>
              <a:avLst/>
              <a:gdLst/>
              <a:ahLst/>
              <a:cxnLst/>
              <a:rect l="l" t="t" r="r" b="b"/>
              <a:pathLst>
                <a:path w="96" h="83" extrusionOk="0">
                  <a:moveTo>
                    <a:pt x="1" y="18"/>
                  </a:moveTo>
                  <a:cubicBezTo>
                    <a:pt x="1" y="18"/>
                    <a:pt x="0" y="56"/>
                    <a:pt x="13" y="70"/>
                  </a:cubicBezTo>
                  <a:cubicBezTo>
                    <a:pt x="27" y="83"/>
                    <a:pt x="62" y="77"/>
                    <a:pt x="72" y="76"/>
                  </a:cubicBezTo>
                  <a:cubicBezTo>
                    <a:pt x="86" y="72"/>
                    <a:pt x="96" y="59"/>
                    <a:pt x="96" y="44"/>
                  </a:cubicBezTo>
                  <a:cubicBezTo>
                    <a:pt x="94" y="29"/>
                    <a:pt x="91" y="14"/>
                    <a:pt x="87" y="0"/>
                  </a:cubicBezTo>
                  <a:cubicBezTo>
                    <a:pt x="87" y="0"/>
                    <a:pt x="68" y="23"/>
                    <a:pt x="1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3"/>
            <p:cNvSpPr/>
            <p:nvPr/>
          </p:nvSpPr>
          <p:spPr>
            <a:xfrm>
              <a:off x="2257426" y="3957638"/>
              <a:ext cx="120650" cy="104775"/>
            </a:xfrm>
            <a:custGeom>
              <a:avLst/>
              <a:gdLst/>
              <a:ahLst/>
              <a:cxnLst/>
              <a:rect l="l" t="t" r="r" b="b"/>
              <a:pathLst>
                <a:path w="96" h="83" extrusionOk="0">
                  <a:moveTo>
                    <a:pt x="1" y="18"/>
                  </a:moveTo>
                  <a:cubicBezTo>
                    <a:pt x="1" y="18"/>
                    <a:pt x="0" y="56"/>
                    <a:pt x="13" y="70"/>
                  </a:cubicBezTo>
                  <a:cubicBezTo>
                    <a:pt x="27" y="83"/>
                    <a:pt x="62" y="77"/>
                    <a:pt x="72" y="76"/>
                  </a:cubicBezTo>
                  <a:cubicBezTo>
                    <a:pt x="86" y="72"/>
                    <a:pt x="96" y="59"/>
                    <a:pt x="96" y="44"/>
                  </a:cubicBezTo>
                  <a:cubicBezTo>
                    <a:pt x="94" y="29"/>
                    <a:pt x="91" y="14"/>
                    <a:pt x="87" y="0"/>
                  </a:cubicBezTo>
                  <a:cubicBezTo>
                    <a:pt x="87" y="0"/>
                    <a:pt x="68" y="23"/>
                    <a:pt x="1" y="18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3"/>
            <p:cNvSpPr/>
            <p:nvPr/>
          </p:nvSpPr>
          <p:spPr>
            <a:xfrm>
              <a:off x="2268538" y="4032250"/>
              <a:ext cx="104775" cy="30163"/>
            </a:xfrm>
            <a:custGeom>
              <a:avLst/>
              <a:gdLst/>
              <a:ahLst/>
              <a:cxnLst/>
              <a:rect l="l" t="t" r="r" b="b"/>
              <a:pathLst>
                <a:path w="84" h="24" extrusionOk="0">
                  <a:moveTo>
                    <a:pt x="84" y="0"/>
                  </a:moveTo>
                  <a:cubicBezTo>
                    <a:pt x="29" y="1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5"/>
                    <a:pt x="3" y="8"/>
                    <a:pt x="5" y="11"/>
                  </a:cubicBezTo>
                  <a:cubicBezTo>
                    <a:pt x="19" y="24"/>
                    <a:pt x="54" y="18"/>
                    <a:pt x="64" y="17"/>
                  </a:cubicBezTo>
                  <a:cubicBezTo>
                    <a:pt x="73" y="14"/>
                    <a:pt x="80" y="8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3"/>
            <p:cNvSpPr/>
            <p:nvPr/>
          </p:nvSpPr>
          <p:spPr>
            <a:xfrm>
              <a:off x="2268538" y="4032250"/>
              <a:ext cx="104775" cy="30163"/>
            </a:xfrm>
            <a:custGeom>
              <a:avLst/>
              <a:gdLst/>
              <a:ahLst/>
              <a:cxnLst/>
              <a:rect l="l" t="t" r="r" b="b"/>
              <a:pathLst>
                <a:path w="84" h="24" extrusionOk="0">
                  <a:moveTo>
                    <a:pt x="84" y="0"/>
                  </a:moveTo>
                  <a:cubicBezTo>
                    <a:pt x="29" y="1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5"/>
                    <a:pt x="3" y="8"/>
                    <a:pt x="5" y="11"/>
                  </a:cubicBezTo>
                  <a:cubicBezTo>
                    <a:pt x="19" y="24"/>
                    <a:pt x="54" y="18"/>
                    <a:pt x="64" y="17"/>
                  </a:cubicBezTo>
                  <a:cubicBezTo>
                    <a:pt x="73" y="14"/>
                    <a:pt x="80" y="8"/>
                    <a:pt x="84" y="0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3"/>
            <p:cNvSpPr/>
            <p:nvPr/>
          </p:nvSpPr>
          <p:spPr>
            <a:xfrm>
              <a:off x="2214563" y="3179763"/>
              <a:ext cx="214313" cy="812800"/>
            </a:xfrm>
            <a:custGeom>
              <a:avLst/>
              <a:gdLst/>
              <a:ahLst/>
              <a:cxnLst/>
              <a:rect l="l" t="t" r="r" b="b"/>
              <a:pathLst>
                <a:path w="170" h="645" extrusionOk="0">
                  <a:moveTo>
                    <a:pt x="0" y="11"/>
                  </a:moveTo>
                  <a:cubicBezTo>
                    <a:pt x="0" y="11"/>
                    <a:pt x="37" y="191"/>
                    <a:pt x="43" y="228"/>
                  </a:cubicBezTo>
                  <a:cubicBezTo>
                    <a:pt x="49" y="265"/>
                    <a:pt x="40" y="305"/>
                    <a:pt x="31" y="334"/>
                  </a:cubicBezTo>
                  <a:cubicBezTo>
                    <a:pt x="23" y="362"/>
                    <a:pt x="16" y="448"/>
                    <a:pt x="20" y="484"/>
                  </a:cubicBezTo>
                  <a:cubicBezTo>
                    <a:pt x="24" y="519"/>
                    <a:pt x="30" y="564"/>
                    <a:pt x="30" y="576"/>
                  </a:cubicBezTo>
                  <a:cubicBezTo>
                    <a:pt x="30" y="589"/>
                    <a:pt x="27" y="603"/>
                    <a:pt x="30" y="622"/>
                  </a:cubicBezTo>
                  <a:cubicBezTo>
                    <a:pt x="33" y="641"/>
                    <a:pt x="33" y="641"/>
                    <a:pt x="33" y="641"/>
                  </a:cubicBezTo>
                  <a:cubicBezTo>
                    <a:pt x="49" y="644"/>
                    <a:pt x="66" y="645"/>
                    <a:pt x="83" y="645"/>
                  </a:cubicBezTo>
                  <a:cubicBezTo>
                    <a:pt x="101" y="644"/>
                    <a:pt x="117" y="636"/>
                    <a:pt x="123" y="626"/>
                  </a:cubicBezTo>
                  <a:cubicBezTo>
                    <a:pt x="128" y="616"/>
                    <a:pt x="131" y="592"/>
                    <a:pt x="131" y="579"/>
                  </a:cubicBezTo>
                  <a:cubicBezTo>
                    <a:pt x="131" y="566"/>
                    <a:pt x="120" y="502"/>
                    <a:pt x="120" y="465"/>
                  </a:cubicBezTo>
                  <a:cubicBezTo>
                    <a:pt x="120" y="427"/>
                    <a:pt x="147" y="342"/>
                    <a:pt x="153" y="302"/>
                  </a:cubicBezTo>
                  <a:cubicBezTo>
                    <a:pt x="159" y="253"/>
                    <a:pt x="163" y="203"/>
                    <a:pt x="164" y="154"/>
                  </a:cubicBezTo>
                  <a:cubicBezTo>
                    <a:pt x="164" y="122"/>
                    <a:pt x="161" y="81"/>
                    <a:pt x="164" y="77"/>
                  </a:cubicBezTo>
                  <a:cubicBezTo>
                    <a:pt x="167" y="73"/>
                    <a:pt x="170" y="18"/>
                    <a:pt x="170" y="18"/>
                  </a:cubicBezTo>
                  <a:cubicBezTo>
                    <a:pt x="140" y="19"/>
                    <a:pt x="111" y="17"/>
                    <a:pt x="81" y="13"/>
                  </a:cubicBezTo>
                  <a:cubicBezTo>
                    <a:pt x="38" y="5"/>
                    <a:pt x="20" y="0"/>
                    <a:pt x="0" y="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3"/>
            <p:cNvSpPr/>
            <p:nvPr/>
          </p:nvSpPr>
          <p:spPr>
            <a:xfrm>
              <a:off x="2262188" y="3479800"/>
              <a:ext cx="161925" cy="301625"/>
            </a:xfrm>
            <a:custGeom>
              <a:avLst/>
              <a:gdLst/>
              <a:ahLst/>
              <a:cxnLst/>
              <a:rect l="l" t="t" r="r" b="b"/>
              <a:pathLst>
                <a:path w="128" h="239" extrusionOk="0">
                  <a:moveTo>
                    <a:pt x="110" y="0"/>
                  </a:moveTo>
                  <a:cubicBezTo>
                    <a:pt x="110" y="0"/>
                    <a:pt x="128" y="32"/>
                    <a:pt x="92" y="79"/>
                  </a:cubicBezTo>
                  <a:cubicBezTo>
                    <a:pt x="57" y="126"/>
                    <a:pt x="2" y="190"/>
                    <a:pt x="0" y="239"/>
                  </a:cubicBez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33"/>
            <p:cNvSpPr/>
            <p:nvPr/>
          </p:nvSpPr>
          <p:spPr>
            <a:xfrm>
              <a:off x="2327276" y="3979863"/>
              <a:ext cx="242888" cy="136525"/>
            </a:xfrm>
            <a:custGeom>
              <a:avLst/>
              <a:gdLst/>
              <a:ahLst/>
              <a:cxnLst/>
              <a:rect l="l" t="t" r="r" b="b"/>
              <a:pathLst>
                <a:path w="193" h="107" extrusionOk="0">
                  <a:moveTo>
                    <a:pt x="24" y="1"/>
                  </a:moveTo>
                  <a:cubicBezTo>
                    <a:pt x="24" y="1"/>
                    <a:pt x="0" y="52"/>
                    <a:pt x="7" y="63"/>
                  </a:cubicBezTo>
                  <a:cubicBezTo>
                    <a:pt x="15" y="74"/>
                    <a:pt x="60" y="96"/>
                    <a:pt x="88" y="101"/>
                  </a:cubicBezTo>
                  <a:cubicBezTo>
                    <a:pt x="118" y="105"/>
                    <a:pt x="147" y="107"/>
                    <a:pt x="177" y="107"/>
                  </a:cubicBezTo>
                  <a:cubicBezTo>
                    <a:pt x="193" y="107"/>
                    <a:pt x="189" y="94"/>
                    <a:pt x="184" y="87"/>
                  </a:cubicBezTo>
                  <a:cubicBezTo>
                    <a:pt x="179" y="81"/>
                    <a:pt x="141" y="52"/>
                    <a:pt x="133" y="44"/>
                  </a:cubicBezTo>
                  <a:cubicBezTo>
                    <a:pt x="126" y="38"/>
                    <a:pt x="120" y="31"/>
                    <a:pt x="114" y="24"/>
                  </a:cubicBezTo>
                  <a:cubicBezTo>
                    <a:pt x="114" y="24"/>
                    <a:pt x="39" y="0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3"/>
            <p:cNvSpPr/>
            <p:nvPr/>
          </p:nvSpPr>
          <p:spPr>
            <a:xfrm>
              <a:off x="2327276" y="3979863"/>
              <a:ext cx="242888" cy="136525"/>
            </a:xfrm>
            <a:custGeom>
              <a:avLst/>
              <a:gdLst/>
              <a:ahLst/>
              <a:cxnLst/>
              <a:rect l="l" t="t" r="r" b="b"/>
              <a:pathLst>
                <a:path w="193" h="107" extrusionOk="0">
                  <a:moveTo>
                    <a:pt x="24" y="1"/>
                  </a:moveTo>
                  <a:cubicBezTo>
                    <a:pt x="24" y="1"/>
                    <a:pt x="0" y="52"/>
                    <a:pt x="7" y="63"/>
                  </a:cubicBezTo>
                  <a:cubicBezTo>
                    <a:pt x="15" y="74"/>
                    <a:pt x="60" y="96"/>
                    <a:pt x="88" y="101"/>
                  </a:cubicBezTo>
                  <a:cubicBezTo>
                    <a:pt x="118" y="105"/>
                    <a:pt x="147" y="107"/>
                    <a:pt x="177" y="107"/>
                  </a:cubicBezTo>
                  <a:cubicBezTo>
                    <a:pt x="193" y="107"/>
                    <a:pt x="189" y="94"/>
                    <a:pt x="184" y="87"/>
                  </a:cubicBezTo>
                  <a:cubicBezTo>
                    <a:pt x="179" y="81"/>
                    <a:pt x="141" y="52"/>
                    <a:pt x="133" y="44"/>
                  </a:cubicBezTo>
                  <a:cubicBezTo>
                    <a:pt x="126" y="38"/>
                    <a:pt x="120" y="31"/>
                    <a:pt x="114" y="24"/>
                  </a:cubicBezTo>
                  <a:cubicBezTo>
                    <a:pt x="114" y="24"/>
                    <a:pt x="39" y="0"/>
                    <a:pt x="24" y="1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3"/>
            <p:cNvSpPr/>
            <p:nvPr/>
          </p:nvSpPr>
          <p:spPr>
            <a:xfrm>
              <a:off x="2333626" y="4048125"/>
              <a:ext cx="231775" cy="68263"/>
            </a:xfrm>
            <a:custGeom>
              <a:avLst/>
              <a:gdLst/>
              <a:ahLst/>
              <a:cxnLst/>
              <a:rect l="l" t="t" r="r" b="b"/>
              <a:pathLst>
                <a:path w="184" h="54" extrusionOk="0">
                  <a:moveTo>
                    <a:pt x="86" y="39"/>
                  </a:moveTo>
                  <a:cubicBezTo>
                    <a:pt x="55" y="32"/>
                    <a:pt x="26" y="18"/>
                    <a:pt x="1" y="0"/>
                  </a:cubicBezTo>
                  <a:cubicBezTo>
                    <a:pt x="0" y="3"/>
                    <a:pt x="1" y="7"/>
                    <a:pt x="2" y="10"/>
                  </a:cubicBezTo>
                  <a:cubicBezTo>
                    <a:pt x="10" y="21"/>
                    <a:pt x="55" y="43"/>
                    <a:pt x="83" y="48"/>
                  </a:cubicBezTo>
                  <a:cubicBezTo>
                    <a:pt x="113" y="52"/>
                    <a:pt x="142" y="54"/>
                    <a:pt x="172" y="54"/>
                  </a:cubicBezTo>
                  <a:cubicBezTo>
                    <a:pt x="181" y="54"/>
                    <a:pt x="184" y="50"/>
                    <a:pt x="183" y="45"/>
                  </a:cubicBezTo>
                  <a:cubicBezTo>
                    <a:pt x="151" y="50"/>
                    <a:pt x="118" y="48"/>
                    <a:pt x="86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2333626" y="4048125"/>
              <a:ext cx="231775" cy="68263"/>
            </a:xfrm>
            <a:custGeom>
              <a:avLst/>
              <a:gdLst/>
              <a:ahLst/>
              <a:cxnLst/>
              <a:rect l="l" t="t" r="r" b="b"/>
              <a:pathLst>
                <a:path w="184" h="54" extrusionOk="0">
                  <a:moveTo>
                    <a:pt x="86" y="39"/>
                  </a:moveTo>
                  <a:cubicBezTo>
                    <a:pt x="55" y="32"/>
                    <a:pt x="26" y="18"/>
                    <a:pt x="1" y="0"/>
                  </a:cubicBezTo>
                  <a:cubicBezTo>
                    <a:pt x="0" y="3"/>
                    <a:pt x="1" y="7"/>
                    <a:pt x="2" y="10"/>
                  </a:cubicBezTo>
                  <a:cubicBezTo>
                    <a:pt x="10" y="21"/>
                    <a:pt x="55" y="43"/>
                    <a:pt x="83" y="48"/>
                  </a:cubicBezTo>
                  <a:cubicBezTo>
                    <a:pt x="113" y="52"/>
                    <a:pt x="142" y="54"/>
                    <a:pt x="172" y="54"/>
                  </a:cubicBezTo>
                  <a:cubicBezTo>
                    <a:pt x="181" y="54"/>
                    <a:pt x="184" y="50"/>
                    <a:pt x="183" y="45"/>
                  </a:cubicBezTo>
                  <a:cubicBezTo>
                    <a:pt x="151" y="50"/>
                    <a:pt x="118" y="48"/>
                    <a:pt x="86" y="39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2347913" y="3189288"/>
              <a:ext cx="293688" cy="831851"/>
            </a:xfrm>
            <a:custGeom>
              <a:avLst/>
              <a:gdLst/>
              <a:ahLst/>
              <a:cxnLst/>
              <a:rect l="l" t="t" r="r" b="b"/>
              <a:pathLst>
                <a:path w="233" h="659" extrusionOk="0">
                  <a:moveTo>
                    <a:pt x="4" y="22"/>
                  </a:moveTo>
                  <a:cubicBezTo>
                    <a:pt x="4" y="22"/>
                    <a:pt x="101" y="209"/>
                    <a:pt x="114" y="240"/>
                  </a:cubicBezTo>
                  <a:cubicBezTo>
                    <a:pt x="123" y="262"/>
                    <a:pt x="121" y="287"/>
                    <a:pt x="108" y="307"/>
                  </a:cubicBezTo>
                  <a:cubicBezTo>
                    <a:pt x="93" y="336"/>
                    <a:pt x="82" y="366"/>
                    <a:pt x="75" y="397"/>
                  </a:cubicBezTo>
                  <a:cubicBezTo>
                    <a:pt x="67" y="438"/>
                    <a:pt x="56" y="478"/>
                    <a:pt x="41" y="517"/>
                  </a:cubicBezTo>
                  <a:cubicBezTo>
                    <a:pt x="28" y="547"/>
                    <a:pt x="0" y="596"/>
                    <a:pt x="2" y="606"/>
                  </a:cubicBezTo>
                  <a:cubicBezTo>
                    <a:pt x="5" y="616"/>
                    <a:pt x="6" y="627"/>
                    <a:pt x="7" y="637"/>
                  </a:cubicBezTo>
                  <a:cubicBezTo>
                    <a:pt x="7" y="637"/>
                    <a:pt x="54" y="659"/>
                    <a:pt x="74" y="659"/>
                  </a:cubicBezTo>
                  <a:cubicBezTo>
                    <a:pt x="94" y="659"/>
                    <a:pt x="105" y="659"/>
                    <a:pt x="108" y="651"/>
                  </a:cubicBezTo>
                  <a:cubicBezTo>
                    <a:pt x="111" y="644"/>
                    <a:pt x="123" y="626"/>
                    <a:pt x="123" y="607"/>
                  </a:cubicBezTo>
                  <a:cubicBezTo>
                    <a:pt x="123" y="589"/>
                    <a:pt x="118" y="580"/>
                    <a:pt x="120" y="564"/>
                  </a:cubicBezTo>
                  <a:cubicBezTo>
                    <a:pt x="121" y="549"/>
                    <a:pt x="195" y="419"/>
                    <a:pt x="198" y="376"/>
                  </a:cubicBezTo>
                  <a:cubicBezTo>
                    <a:pt x="201" y="333"/>
                    <a:pt x="233" y="287"/>
                    <a:pt x="227" y="252"/>
                  </a:cubicBezTo>
                  <a:cubicBezTo>
                    <a:pt x="221" y="216"/>
                    <a:pt x="203" y="40"/>
                    <a:pt x="184" y="20"/>
                  </a:cubicBezTo>
                  <a:cubicBezTo>
                    <a:pt x="165" y="0"/>
                    <a:pt x="4" y="22"/>
                    <a:pt x="4" y="2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3" name="Google Shape;253;p33"/>
            <p:cNvCxnSpPr/>
            <p:nvPr/>
          </p:nvCxnSpPr>
          <p:spPr>
            <a:xfrm rot="10800000">
              <a:off x="2367088" y="3271726"/>
              <a:ext cx="34800" cy="52500"/>
            </a:xfrm>
            <a:prstGeom prst="straightConnector1">
              <a:avLst/>
            </a:pr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4" name="Google Shape;254;p33"/>
            <p:cNvSpPr/>
            <p:nvPr/>
          </p:nvSpPr>
          <p:spPr>
            <a:xfrm>
              <a:off x="2516188" y="3495675"/>
              <a:ext cx="101600" cy="53975"/>
            </a:xfrm>
            <a:custGeom>
              <a:avLst/>
              <a:gdLst/>
              <a:ahLst/>
              <a:cxnLst/>
              <a:rect l="l" t="t" r="r" b="b"/>
              <a:pathLst>
                <a:path w="81" h="43" extrusionOk="0">
                  <a:moveTo>
                    <a:pt x="0" y="0"/>
                  </a:moveTo>
                  <a:cubicBezTo>
                    <a:pt x="0" y="0"/>
                    <a:pt x="12" y="34"/>
                    <a:pt x="37" y="40"/>
                  </a:cubicBezTo>
                  <a:cubicBezTo>
                    <a:pt x="52" y="43"/>
                    <a:pt x="67" y="43"/>
                    <a:pt x="81" y="38"/>
                  </a:cubicBez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2524126" y="3552825"/>
              <a:ext cx="74613" cy="23813"/>
            </a:xfrm>
            <a:custGeom>
              <a:avLst/>
              <a:gdLst/>
              <a:ahLst/>
              <a:cxnLst/>
              <a:rect l="l" t="t" r="r" b="b"/>
              <a:pathLst>
                <a:path w="59" h="19" extrusionOk="0">
                  <a:moveTo>
                    <a:pt x="0" y="0"/>
                  </a:moveTo>
                  <a:cubicBezTo>
                    <a:pt x="0" y="0"/>
                    <a:pt x="29" y="19"/>
                    <a:pt x="59" y="12"/>
                  </a:cubicBez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2371726" y="3932238"/>
              <a:ext cx="119063" cy="38100"/>
            </a:xfrm>
            <a:custGeom>
              <a:avLst/>
              <a:gdLst/>
              <a:ahLst/>
              <a:cxnLst/>
              <a:rect l="l" t="t" r="r" b="b"/>
              <a:pathLst>
                <a:path w="95" h="30" extrusionOk="0">
                  <a:moveTo>
                    <a:pt x="77" y="0"/>
                  </a:moveTo>
                  <a:cubicBezTo>
                    <a:pt x="77" y="0"/>
                    <a:pt x="0" y="10"/>
                    <a:pt x="10" y="20"/>
                  </a:cubicBezTo>
                  <a:cubicBezTo>
                    <a:pt x="20" y="30"/>
                    <a:pt x="95" y="16"/>
                    <a:pt x="95" y="16"/>
                  </a:cubicBez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2201863" y="3125788"/>
              <a:ext cx="425450" cy="123825"/>
            </a:xfrm>
            <a:custGeom>
              <a:avLst/>
              <a:gdLst/>
              <a:ahLst/>
              <a:cxnLst/>
              <a:rect l="l" t="t" r="r" b="b"/>
              <a:pathLst>
                <a:path w="337" h="99" extrusionOk="0">
                  <a:moveTo>
                    <a:pt x="10" y="1"/>
                  </a:moveTo>
                  <a:cubicBezTo>
                    <a:pt x="10" y="1"/>
                    <a:pt x="10" y="4"/>
                    <a:pt x="9" y="7"/>
                  </a:cubicBezTo>
                  <a:cubicBezTo>
                    <a:pt x="7" y="27"/>
                    <a:pt x="0" y="89"/>
                    <a:pt x="1" y="90"/>
                  </a:cubicBezTo>
                  <a:cubicBezTo>
                    <a:pt x="3" y="91"/>
                    <a:pt x="30" y="60"/>
                    <a:pt x="63" y="74"/>
                  </a:cubicBezTo>
                  <a:cubicBezTo>
                    <a:pt x="98" y="91"/>
                    <a:pt x="137" y="99"/>
                    <a:pt x="175" y="98"/>
                  </a:cubicBezTo>
                  <a:cubicBezTo>
                    <a:pt x="225" y="98"/>
                    <a:pt x="260" y="81"/>
                    <a:pt x="283" y="81"/>
                  </a:cubicBezTo>
                  <a:cubicBezTo>
                    <a:pt x="301" y="82"/>
                    <a:pt x="319" y="85"/>
                    <a:pt x="337" y="90"/>
                  </a:cubicBezTo>
                  <a:cubicBezTo>
                    <a:pt x="337" y="90"/>
                    <a:pt x="304" y="51"/>
                    <a:pt x="295" y="33"/>
                  </a:cubicBezTo>
                  <a:cubicBezTo>
                    <a:pt x="290" y="22"/>
                    <a:pt x="286" y="11"/>
                    <a:pt x="283" y="0"/>
                  </a:cubicBezTo>
                  <a:cubicBezTo>
                    <a:pt x="283" y="0"/>
                    <a:pt x="160" y="0"/>
                    <a:pt x="97" y="3"/>
                  </a:cubicBezTo>
                  <a:cubicBezTo>
                    <a:pt x="34" y="6"/>
                    <a:pt x="10" y="1"/>
                    <a:pt x="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2206626" y="3125788"/>
              <a:ext cx="381000" cy="122238"/>
            </a:xfrm>
            <a:custGeom>
              <a:avLst/>
              <a:gdLst/>
              <a:ahLst/>
              <a:cxnLst/>
              <a:rect l="l" t="t" r="r" b="b"/>
              <a:pathLst>
                <a:path w="302" h="97" extrusionOk="0">
                  <a:moveTo>
                    <a:pt x="302" y="83"/>
                  </a:moveTo>
                  <a:cubicBezTo>
                    <a:pt x="297" y="75"/>
                    <a:pt x="289" y="62"/>
                    <a:pt x="281" y="52"/>
                  </a:cubicBezTo>
                  <a:cubicBezTo>
                    <a:pt x="288" y="50"/>
                    <a:pt x="295" y="50"/>
                    <a:pt x="302" y="49"/>
                  </a:cubicBezTo>
                  <a:cubicBezTo>
                    <a:pt x="299" y="45"/>
                    <a:pt x="296" y="41"/>
                    <a:pt x="294" y="36"/>
                  </a:cubicBezTo>
                  <a:cubicBezTo>
                    <a:pt x="287" y="37"/>
                    <a:pt x="280" y="38"/>
                    <a:pt x="273" y="39"/>
                  </a:cubicBezTo>
                  <a:cubicBezTo>
                    <a:pt x="272" y="39"/>
                    <a:pt x="272" y="39"/>
                    <a:pt x="272" y="39"/>
                  </a:cubicBezTo>
                  <a:cubicBezTo>
                    <a:pt x="264" y="27"/>
                    <a:pt x="261" y="13"/>
                    <a:pt x="265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48" y="15"/>
                    <a:pt x="251" y="30"/>
                    <a:pt x="259" y="43"/>
                  </a:cubicBezTo>
                  <a:cubicBezTo>
                    <a:pt x="255" y="44"/>
                    <a:pt x="251" y="45"/>
                    <a:pt x="247" y="47"/>
                  </a:cubicBezTo>
                  <a:cubicBezTo>
                    <a:pt x="235" y="50"/>
                    <a:pt x="224" y="53"/>
                    <a:pt x="212" y="54"/>
                  </a:cubicBezTo>
                  <a:cubicBezTo>
                    <a:pt x="213" y="52"/>
                    <a:pt x="213" y="50"/>
                    <a:pt x="214" y="48"/>
                  </a:cubicBezTo>
                  <a:cubicBezTo>
                    <a:pt x="217" y="35"/>
                    <a:pt x="221" y="18"/>
                    <a:pt x="225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08" y="17"/>
                    <a:pt x="204" y="32"/>
                    <a:pt x="201" y="45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86" y="53"/>
                    <a:pt x="175" y="51"/>
                    <a:pt x="163" y="48"/>
                  </a:cubicBezTo>
                  <a:cubicBezTo>
                    <a:pt x="159" y="46"/>
                    <a:pt x="156" y="46"/>
                    <a:pt x="152" y="45"/>
                  </a:cubicBezTo>
                  <a:cubicBezTo>
                    <a:pt x="153" y="30"/>
                    <a:pt x="154" y="16"/>
                    <a:pt x="154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1" y="15"/>
                    <a:pt x="140" y="28"/>
                    <a:pt x="138" y="42"/>
                  </a:cubicBezTo>
                  <a:cubicBezTo>
                    <a:pt x="119" y="39"/>
                    <a:pt x="98" y="39"/>
                    <a:pt x="78" y="40"/>
                  </a:cubicBezTo>
                  <a:cubicBezTo>
                    <a:pt x="82" y="28"/>
                    <a:pt x="84" y="15"/>
                    <a:pt x="85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0" y="16"/>
                    <a:pt x="68" y="29"/>
                    <a:pt x="63" y="42"/>
                  </a:cubicBezTo>
                  <a:cubicBezTo>
                    <a:pt x="42" y="44"/>
                    <a:pt x="22" y="47"/>
                    <a:pt x="1" y="52"/>
                  </a:cubicBezTo>
                  <a:cubicBezTo>
                    <a:pt x="1" y="56"/>
                    <a:pt x="0" y="61"/>
                    <a:pt x="0" y="66"/>
                  </a:cubicBezTo>
                  <a:cubicBezTo>
                    <a:pt x="19" y="61"/>
                    <a:pt x="38" y="58"/>
                    <a:pt x="57" y="56"/>
                  </a:cubicBezTo>
                  <a:cubicBezTo>
                    <a:pt x="55" y="61"/>
                    <a:pt x="52" y="66"/>
                    <a:pt x="50" y="71"/>
                  </a:cubicBezTo>
                  <a:cubicBezTo>
                    <a:pt x="53" y="71"/>
                    <a:pt x="56" y="72"/>
                    <a:pt x="59" y="74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66" y="69"/>
                    <a:pt x="69" y="62"/>
                    <a:pt x="73" y="54"/>
                  </a:cubicBezTo>
                  <a:cubicBezTo>
                    <a:pt x="94" y="53"/>
                    <a:pt x="114" y="53"/>
                    <a:pt x="135" y="56"/>
                  </a:cubicBezTo>
                  <a:cubicBezTo>
                    <a:pt x="132" y="71"/>
                    <a:pt x="128" y="84"/>
                    <a:pt x="125" y="95"/>
                  </a:cubicBezTo>
                  <a:cubicBezTo>
                    <a:pt x="130" y="96"/>
                    <a:pt x="134" y="96"/>
                    <a:pt x="139" y="97"/>
                  </a:cubicBezTo>
                  <a:cubicBezTo>
                    <a:pt x="142" y="86"/>
                    <a:pt x="146" y="73"/>
                    <a:pt x="148" y="58"/>
                  </a:cubicBezTo>
                  <a:cubicBezTo>
                    <a:pt x="152" y="59"/>
                    <a:pt x="155" y="60"/>
                    <a:pt x="158" y="61"/>
                  </a:cubicBezTo>
                  <a:cubicBezTo>
                    <a:pt x="170" y="64"/>
                    <a:pt x="182" y="67"/>
                    <a:pt x="194" y="67"/>
                  </a:cubicBezTo>
                  <a:cubicBezTo>
                    <a:pt x="194" y="70"/>
                    <a:pt x="194" y="72"/>
                    <a:pt x="194" y="74"/>
                  </a:cubicBezTo>
                  <a:cubicBezTo>
                    <a:pt x="194" y="97"/>
                    <a:pt x="194" y="97"/>
                    <a:pt x="194" y="97"/>
                  </a:cubicBezTo>
                  <a:cubicBezTo>
                    <a:pt x="198" y="97"/>
                    <a:pt x="203" y="96"/>
                    <a:pt x="207" y="95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7" y="72"/>
                    <a:pt x="207" y="70"/>
                    <a:pt x="208" y="67"/>
                  </a:cubicBezTo>
                  <a:cubicBezTo>
                    <a:pt x="222" y="67"/>
                    <a:pt x="236" y="64"/>
                    <a:pt x="250" y="59"/>
                  </a:cubicBezTo>
                  <a:cubicBezTo>
                    <a:pt x="255" y="57"/>
                    <a:pt x="261" y="56"/>
                    <a:pt x="267" y="54"/>
                  </a:cubicBezTo>
                  <a:cubicBezTo>
                    <a:pt x="272" y="62"/>
                    <a:pt x="279" y="72"/>
                    <a:pt x="285" y="81"/>
                  </a:cubicBezTo>
                  <a:cubicBezTo>
                    <a:pt x="291" y="82"/>
                    <a:pt x="296" y="82"/>
                    <a:pt x="302" y="83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2201863" y="3125788"/>
              <a:ext cx="425450" cy="123825"/>
            </a:xfrm>
            <a:custGeom>
              <a:avLst/>
              <a:gdLst/>
              <a:ahLst/>
              <a:cxnLst/>
              <a:rect l="l" t="t" r="r" b="b"/>
              <a:pathLst>
                <a:path w="337" h="99" extrusionOk="0">
                  <a:moveTo>
                    <a:pt x="10" y="1"/>
                  </a:moveTo>
                  <a:cubicBezTo>
                    <a:pt x="10" y="1"/>
                    <a:pt x="10" y="4"/>
                    <a:pt x="9" y="7"/>
                  </a:cubicBezTo>
                  <a:cubicBezTo>
                    <a:pt x="7" y="27"/>
                    <a:pt x="0" y="89"/>
                    <a:pt x="1" y="90"/>
                  </a:cubicBezTo>
                  <a:cubicBezTo>
                    <a:pt x="3" y="91"/>
                    <a:pt x="30" y="60"/>
                    <a:pt x="63" y="74"/>
                  </a:cubicBezTo>
                  <a:cubicBezTo>
                    <a:pt x="98" y="91"/>
                    <a:pt x="137" y="99"/>
                    <a:pt x="175" y="98"/>
                  </a:cubicBezTo>
                  <a:cubicBezTo>
                    <a:pt x="225" y="98"/>
                    <a:pt x="260" y="81"/>
                    <a:pt x="283" y="81"/>
                  </a:cubicBezTo>
                  <a:cubicBezTo>
                    <a:pt x="301" y="82"/>
                    <a:pt x="319" y="85"/>
                    <a:pt x="337" y="90"/>
                  </a:cubicBezTo>
                  <a:cubicBezTo>
                    <a:pt x="337" y="90"/>
                    <a:pt x="304" y="51"/>
                    <a:pt x="295" y="33"/>
                  </a:cubicBezTo>
                  <a:cubicBezTo>
                    <a:pt x="290" y="22"/>
                    <a:pt x="286" y="11"/>
                    <a:pt x="283" y="0"/>
                  </a:cubicBezTo>
                  <a:cubicBezTo>
                    <a:pt x="283" y="0"/>
                    <a:pt x="160" y="0"/>
                    <a:pt x="97" y="3"/>
                  </a:cubicBezTo>
                  <a:cubicBezTo>
                    <a:pt x="34" y="6"/>
                    <a:pt x="10" y="1"/>
                    <a:pt x="10" y="1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2198688" y="2617788"/>
              <a:ext cx="517525" cy="508000"/>
            </a:xfrm>
            <a:custGeom>
              <a:avLst/>
              <a:gdLst/>
              <a:ahLst/>
              <a:cxnLst/>
              <a:rect l="l" t="t" r="r" b="b"/>
              <a:pathLst>
                <a:path w="411" h="403" extrusionOk="0">
                  <a:moveTo>
                    <a:pt x="258" y="25"/>
                  </a:moveTo>
                  <a:cubicBezTo>
                    <a:pt x="258" y="25"/>
                    <a:pt x="326" y="22"/>
                    <a:pt x="337" y="29"/>
                  </a:cubicBezTo>
                  <a:cubicBezTo>
                    <a:pt x="348" y="36"/>
                    <a:pt x="351" y="79"/>
                    <a:pt x="363" y="110"/>
                  </a:cubicBezTo>
                  <a:cubicBezTo>
                    <a:pt x="370" y="132"/>
                    <a:pt x="376" y="155"/>
                    <a:pt x="380" y="178"/>
                  </a:cubicBezTo>
                  <a:cubicBezTo>
                    <a:pt x="380" y="178"/>
                    <a:pt x="397" y="172"/>
                    <a:pt x="404" y="219"/>
                  </a:cubicBezTo>
                  <a:cubicBezTo>
                    <a:pt x="411" y="266"/>
                    <a:pt x="397" y="298"/>
                    <a:pt x="384" y="316"/>
                  </a:cubicBezTo>
                  <a:cubicBezTo>
                    <a:pt x="371" y="335"/>
                    <a:pt x="351" y="348"/>
                    <a:pt x="300" y="322"/>
                  </a:cubicBezTo>
                  <a:cubicBezTo>
                    <a:pt x="300" y="322"/>
                    <a:pt x="313" y="349"/>
                    <a:pt x="313" y="362"/>
                  </a:cubicBezTo>
                  <a:cubicBezTo>
                    <a:pt x="313" y="375"/>
                    <a:pt x="294" y="389"/>
                    <a:pt x="294" y="389"/>
                  </a:cubicBezTo>
                  <a:cubicBezTo>
                    <a:pt x="235" y="396"/>
                    <a:pt x="176" y="400"/>
                    <a:pt x="117" y="402"/>
                  </a:cubicBezTo>
                  <a:cubicBezTo>
                    <a:pt x="27" y="403"/>
                    <a:pt x="11" y="394"/>
                    <a:pt x="7" y="381"/>
                  </a:cubicBezTo>
                  <a:cubicBezTo>
                    <a:pt x="3" y="368"/>
                    <a:pt x="0" y="169"/>
                    <a:pt x="4" y="114"/>
                  </a:cubicBezTo>
                  <a:cubicBezTo>
                    <a:pt x="9" y="60"/>
                    <a:pt x="47" y="20"/>
                    <a:pt x="76" y="10"/>
                  </a:cubicBezTo>
                  <a:cubicBezTo>
                    <a:pt x="104" y="0"/>
                    <a:pt x="258" y="25"/>
                    <a:pt x="258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2201863" y="2625725"/>
              <a:ext cx="508000" cy="496888"/>
            </a:xfrm>
            <a:custGeom>
              <a:avLst/>
              <a:gdLst/>
              <a:ahLst/>
              <a:cxnLst/>
              <a:rect l="l" t="t" r="r" b="b"/>
              <a:pathLst>
                <a:path w="404" h="394" extrusionOk="0">
                  <a:moveTo>
                    <a:pt x="387" y="274"/>
                  </a:moveTo>
                  <a:cubicBezTo>
                    <a:pt x="386" y="274"/>
                    <a:pt x="384" y="274"/>
                    <a:pt x="383" y="273"/>
                  </a:cubicBezTo>
                  <a:cubicBezTo>
                    <a:pt x="392" y="260"/>
                    <a:pt x="399" y="246"/>
                    <a:pt x="404" y="232"/>
                  </a:cubicBezTo>
                  <a:cubicBezTo>
                    <a:pt x="404" y="225"/>
                    <a:pt x="403" y="218"/>
                    <a:pt x="402" y="211"/>
                  </a:cubicBezTo>
                  <a:cubicBezTo>
                    <a:pt x="395" y="211"/>
                    <a:pt x="395" y="211"/>
                    <a:pt x="395" y="211"/>
                  </a:cubicBezTo>
                  <a:cubicBezTo>
                    <a:pt x="391" y="229"/>
                    <a:pt x="384" y="247"/>
                    <a:pt x="373" y="263"/>
                  </a:cubicBezTo>
                  <a:cubicBezTo>
                    <a:pt x="370" y="257"/>
                    <a:pt x="368" y="251"/>
                    <a:pt x="367" y="244"/>
                  </a:cubicBezTo>
                  <a:cubicBezTo>
                    <a:pt x="375" y="236"/>
                    <a:pt x="381" y="227"/>
                    <a:pt x="386" y="218"/>
                  </a:cubicBezTo>
                  <a:cubicBezTo>
                    <a:pt x="375" y="211"/>
                    <a:pt x="375" y="211"/>
                    <a:pt x="375" y="211"/>
                  </a:cubicBezTo>
                  <a:cubicBezTo>
                    <a:pt x="372" y="217"/>
                    <a:pt x="368" y="222"/>
                    <a:pt x="364" y="227"/>
                  </a:cubicBezTo>
                  <a:cubicBezTo>
                    <a:pt x="363" y="216"/>
                    <a:pt x="362" y="205"/>
                    <a:pt x="362" y="194"/>
                  </a:cubicBezTo>
                  <a:cubicBezTo>
                    <a:pt x="371" y="189"/>
                    <a:pt x="381" y="183"/>
                    <a:pt x="391" y="178"/>
                  </a:cubicBezTo>
                  <a:cubicBezTo>
                    <a:pt x="386" y="169"/>
                    <a:pt x="380" y="169"/>
                    <a:pt x="378" y="170"/>
                  </a:cubicBezTo>
                  <a:cubicBezTo>
                    <a:pt x="372" y="173"/>
                    <a:pt x="367" y="176"/>
                    <a:pt x="361" y="179"/>
                  </a:cubicBezTo>
                  <a:cubicBezTo>
                    <a:pt x="361" y="170"/>
                    <a:pt x="361" y="162"/>
                    <a:pt x="361" y="154"/>
                  </a:cubicBezTo>
                  <a:cubicBezTo>
                    <a:pt x="361" y="150"/>
                    <a:pt x="361" y="146"/>
                    <a:pt x="361" y="143"/>
                  </a:cubicBezTo>
                  <a:cubicBezTo>
                    <a:pt x="364" y="141"/>
                    <a:pt x="368" y="140"/>
                    <a:pt x="371" y="140"/>
                  </a:cubicBezTo>
                  <a:cubicBezTo>
                    <a:pt x="370" y="135"/>
                    <a:pt x="369" y="131"/>
                    <a:pt x="368" y="127"/>
                  </a:cubicBezTo>
                  <a:cubicBezTo>
                    <a:pt x="365" y="127"/>
                    <a:pt x="362" y="128"/>
                    <a:pt x="359" y="129"/>
                  </a:cubicBezTo>
                  <a:cubicBezTo>
                    <a:pt x="356" y="113"/>
                    <a:pt x="351" y="96"/>
                    <a:pt x="344" y="81"/>
                  </a:cubicBezTo>
                  <a:cubicBezTo>
                    <a:pt x="347" y="80"/>
                    <a:pt x="350" y="79"/>
                    <a:pt x="353" y="78"/>
                  </a:cubicBezTo>
                  <a:cubicBezTo>
                    <a:pt x="353" y="75"/>
                    <a:pt x="352" y="73"/>
                    <a:pt x="352" y="70"/>
                  </a:cubicBezTo>
                  <a:cubicBezTo>
                    <a:pt x="350" y="65"/>
                    <a:pt x="350" y="65"/>
                    <a:pt x="350" y="65"/>
                  </a:cubicBezTo>
                  <a:cubicBezTo>
                    <a:pt x="346" y="66"/>
                    <a:pt x="342" y="67"/>
                    <a:pt x="339" y="69"/>
                  </a:cubicBezTo>
                  <a:cubicBezTo>
                    <a:pt x="333" y="57"/>
                    <a:pt x="328" y="47"/>
                    <a:pt x="325" y="41"/>
                  </a:cubicBezTo>
                  <a:cubicBezTo>
                    <a:pt x="329" y="39"/>
                    <a:pt x="334" y="38"/>
                    <a:pt x="338" y="38"/>
                  </a:cubicBezTo>
                  <a:cubicBezTo>
                    <a:pt x="337" y="24"/>
                    <a:pt x="337" y="24"/>
                    <a:pt x="337" y="24"/>
                  </a:cubicBezTo>
                  <a:cubicBezTo>
                    <a:pt x="319" y="27"/>
                    <a:pt x="302" y="34"/>
                    <a:pt x="287" y="45"/>
                  </a:cubicBezTo>
                  <a:cubicBezTo>
                    <a:pt x="287" y="44"/>
                    <a:pt x="287" y="44"/>
                    <a:pt x="287" y="44"/>
                  </a:cubicBezTo>
                  <a:cubicBezTo>
                    <a:pt x="272" y="40"/>
                    <a:pt x="272" y="40"/>
                    <a:pt x="272" y="40"/>
                  </a:cubicBezTo>
                  <a:cubicBezTo>
                    <a:pt x="277" y="33"/>
                    <a:pt x="283" y="27"/>
                    <a:pt x="290" y="22"/>
                  </a:cubicBezTo>
                  <a:cubicBezTo>
                    <a:pt x="286" y="16"/>
                    <a:pt x="286" y="16"/>
                    <a:pt x="286" y="16"/>
                  </a:cubicBezTo>
                  <a:cubicBezTo>
                    <a:pt x="276" y="16"/>
                    <a:pt x="276" y="16"/>
                    <a:pt x="276" y="16"/>
                  </a:cubicBezTo>
                  <a:cubicBezTo>
                    <a:pt x="269" y="22"/>
                    <a:pt x="263" y="29"/>
                    <a:pt x="257" y="36"/>
                  </a:cubicBezTo>
                  <a:cubicBezTo>
                    <a:pt x="223" y="27"/>
                    <a:pt x="223" y="27"/>
                    <a:pt x="223" y="27"/>
                  </a:cubicBezTo>
                  <a:cubicBezTo>
                    <a:pt x="227" y="22"/>
                    <a:pt x="231" y="17"/>
                    <a:pt x="237" y="14"/>
                  </a:cubicBezTo>
                  <a:cubicBezTo>
                    <a:pt x="218" y="12"/>
                    <a:pt x="218" y="12"/>
                    <a:pt x="218" y="12"/>
                  </a:cubicBezTo>
                  <a:cubicBezTo>
                    <a:pt x="215" y="15"/>
                    <a:pt x="212" y="19"/>
                    <a:pt x="209" y="23"/>
                  </a:cubicBezTo>
                  <a:cubicBezTo>
                    <a:pt x="182" y="16"/>
                    <a:pt x="182" y="16"/>
                    <a:pt x="182" y="16"/>
                  </a:cubicBezTo>
                  <a:cubicBezTo>
                    <a:pt x="186" y="7"/>
                    <a:pt x="186" y="7"/>
                    <a:pt x="186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1" y="8"/>
                    <a:pt x="170" y="10"/>
                    <a:pt x="169" y="12"/>
                  </a:cubicBezTo>
                  <a:cubicBezTo>
                    <a:pt x="158" y="10"/>
                    <a:pt x="148" y="7"/>
                    <a:pt x="140" y="5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1" y="1"/>
                    <a:pt x="100" y="0"/>
                    <a:pt x="79" y="2"/>
                  </a:cubicBezTo>
                  <a:cubicBezTo>
                    <a:pt x="94" y="6"/>
                    <a:pt x="108" y="10"/>
                    <a:pt x="120" y="14"/>
                  </a:cubicBezTo>
                  <a:cubicBezTo>
                    <a:pt x="116" y="20"/>
                    <a:pt x="113" y="28"/>
                    <a:pt x="109" y="36"/>
                  </a:cubicBezTo>
                  <a:cubicBezTo>
                    <a:pt x="86" y="34"/>
                    <a:pt x="63" y="30"/>
                    <a:pt x="40" y="25"/>
                  </a:cubicBezTo>
                  <a:cubicBezTo>
                    <a:pt x="37" y="28"/>
                    <a:pt x="33" y="32"/>
                    <a:pt x="30" y="36"/>
                  </a:cubicBezTo>
                  <a:cubicBezTo>
                    <a:pt x="54" y="42"/>
                    <a:pt x="79" y="46"/>
                    <a:pt x="104" y="49"/>
                  </a:cubicBezTo>
                  <a:cubicBezTo>
                    <a:pt x="97" y="67"/>
                    <a:pt x="90" y="87"/>
                    <a:pt x="86" y="107"/>
                  </a:cubicBezTo>
                  <a:cubicBezTo>
                    <a:pt x="58" y="101"/>
                    <a:pt x="29" y="94"/>
                    <a:pt x="5" y="88"/>
                  </a:cubicBezTo>
                  <a:cubicBezTo>
                    <a:pt x="4" y="92"/>
                    <a:pt x="3" y="97"/>
                    <a:pt x="3" y="101"/>
                  </a:cubicBezTo>
                  <a:cubicBezTo>
                    <a:pt x="27" y="107"/>
                    <a:pt x="55" y="114"/>
                    <a:pt x="83" y="120"/>
                  </a:cubicBezTo>
                  <a:cubicBezTo>
                    <a:pt x="81" y="133"/>
                    <a:pt x="79" y="146"/>
                    <a:pt x="78" y="158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49" y="150"/>
                    <a:pt x="29" y="145"/>
                    <a:pt x="16" y="145"/>
                  </a:cubicBezTo>
                  <a:cubicBezTo>
                    <a:pt x="11" y="145"/>
                    <a:pt x="5" y="144"/>
                    <a:pt x="0" y="143"/>
                  </a:cubicBezTo>
                  <a:cubicBezTo>
                    <a:pt x="0" y="148"/>
                    <a:pt x="0" y="152"/>
                    <a:pt x="0" y="157"/>
                  </a:cubicBezTo>
                  <a:cubicBezTo>
                    <a:pt x="6" y="158"/>
                    <a:pt x="11" y="158"/>
                    <a:pt x="16" y="158"/>
                  </a:cubicBezTo>
                  <a:cubicBezTo>
                    <a:pt x="27" y="158"/>
                    <a:pt x="47" y="164"/>
                    <a:pt x="69" y="170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7"/>
                    <a:pt x="78" y="181"/>
                    <a:pt x="78" y="185"/>
                  </a:cubicBezTo>
                  <a:cubicBezTo>
                    <a:pt x="54" y="177"/>
                    <a:pt x="33" y="171"/>
                    <a:pt x="16" y="171"/>
                  </a:cubicBezTo>
                  <a:cubicBezTo>
                    <a:pt x="11" y="171"/>
                    <a:pt x="6" y="171"/>
                    <a:pt x="1" y="170"/>
                  </a:cubicBezTo>
                  <a:cubicBezTo>
                    <a:pt x="1" y="174"/>
                    <a:pt x="1" y="179"/>
                    <a:pt x="1" y="184"/>
                  </a:cubicBezTo>
                  <a:cubicBezTo>
                    <a:pt x="6" y="184"/>
                    <a:pt x="11" y="184"/>
                    <a:pt x="16" y="184"/>
                  </a:cubicBezTo>
                  <a:cubicBezTo>
                    <a:pt x="32" y="184"/>
                    <a:pt x="54" y="191"/>
                    <a:pt x="78" y="199"/>
                  </a:cubicBezTo>
                  <a:cubicBezTo>
                    <a:pt x="78" y="208"/>
                    <a:pt x="78" y="217"/>
                    <a:pt x="78" y="226"/>
                  </a:cubicBezTo>
                  <a:cubicBezTo>
                    <a:pt x="66" y="221"/>
                    <a:pt x="54" y="216"/>
                    <a:pt x="43" y="212"/>
                  </a:cubicBezTo>
                  <a:cubicBezTo>
                    <a:pt x="27" y="205"/>
                    <a:pt x="13" y="200"/>
                    <a:pt x="0" y="195"/>
                  </a:cubicBezTo>
                  <a:cubicBezTo>
                    <a:pt x="0" y="200"/>
                    <a:pt x="0" y="204"/>
                    <a:pt x="0" y="209"/>
                  </a:cubicBezTo>
                  <a:cubicBezTo>
                    <a:pt x="12" y="214"/>
                    <a:pt x="25" y="219"/>
                    <a:pt x="38" y="224"/>
                  </a:cubicBezTo>
                  <a:cubicBezTo>
                    <a:pt x="51" y="229"/>
                    <a:pt x="64" y="235"/>
                    <a:pt x="78" y="240"/>
                  </a:cubicBezTo>
                  <a:cubicBezTo>
                    <a:pt x="78" y="248"/>
                    <a:pt x="78" y="256"/>
                    <a:pt x="79" y="264"/>
                  </a:cubicBezTo>
                  <a:cubicBezTo>
                    <a:pt x="79" y="266"/>
                    <a:pt x="79" y="268"/>
                    <a:pt x="79" y="269"/>
                  </a:cubicBezTo>
                  <a:cubicBezTo>
                    <a:pt x="1" y="252"/>
                    <a:pt x="1" y="252"/>
                    <a:pt x="1" y="252"/>
                  </a:cubicBezTo>
                  <a:cubicBezTo>
                    <a:pt x="1" y="257"/>
                    <a:pt x="1" y="262"/>
                    <a:pt x="1" y="266"/>
                  </a:cubicBezTo>
                  <a:cubicBezTo>
                    <a:pt x="79" y="283"/>
                    <a:pt x="79" y="283"/>
                    <a:pt x="79" y="283"/>
                  </a:cubicBezTo>
                  <a:cubicBezTo>
                    <a:pt x="79" y="305"/>
                    <a:pt x="79" y="326"/>
                    <a:pt x="79" y="345"/>
                  </a:cubicBezTo>
                  <a:cubicBezTo>
                    <a:pt x="53" y="342"/>
                    <a:pt x="27" y="338"/>
                    <a:pt x="2" y="332"/>
                  </a:cubicBezTo>
                  <a:cubicBezTo>
                    <a:pt x="2" y="337"/>
                    <a:pt x="3" y="342"/>
                    <a:pt x="3" y="346"/>
                  </a:cubicBezTo>
                  <a:cubicBezTo>
                    <a:pt x="28" y="352"/>
                    <a:pt x="53" y="356"/>
                    <a:pt x="78" y="359"/>
                  </a:cubicBezTo>
                  <a:cubicBezTo>
                    <a:pt x="78" y="371"/>
                    <a:pt x="77" y="383"/>
                    <a:pt x="76" y="394"/>
                  </a:cubicBezTo>
                  <a:cubicBezTo>
                    <a:pt x="90" y="394"/>
                    <a:pt x="90" y="394"/>
                    <a:pt x="90" y="394"/>
                  </a:cubicBezTo>
                  <a:cubicBezTo>
                    <a:pt x="91" y="384"/>
                    <a:pt x="91" y="372"/>
                    <a:pt x="92" y="360"/>
                  </a:cubicBezTo>
                  <a:cubicBezTo>
                    <a:pt x="110" y="361"/>
                    <a:pt x="128" y="362"/>
                    <a:pt x="145" y="363"/>
                  </a:cubicBezTo>
                  <a:cubicBezTo>
                    <a:pt x="145" y="374"/>
                    <a:pt x="145" y="384"/>
                    <a:pt x="145" y="393"/>
                  </a:cubicBezTo>
                  <a:cubicBezTo>
                    <a:pt x="158" y="393"/>
                    <a:pt x="158" y="393"/>
                    <a:pt x="158" y="393"/>
                  </a:cubicBezTo>
                  <a:cubicBezTo>
                    <a:pt x="158" y="383"/>
                    <a:pt x="158" y="373"/>
                    <a:pt x="158" y="363"/>
                  </a:cubicBezTo>
                  <a:cubicBezTo>
                    <a:pt x="180" y="363"/>
                    <a:pt x="201" y="363"/>
                    <a:pt x="221" y="362"/>
                  </a:cubicBezTo>
                  <a:cubicBezTo>
                    <a:pt x="220" y="371"/>
                    <a:pt x="218" y="380"/>
                    <a:pt x="217" y="389"/>
                  </a:cubicBezTo>
                  <a:cubicBezTo>
                    <a:pt x="231" y="388"/>
                    <a:pt x="231" y="388"/>
                    <a:pt x="231" y="388"/>
                  </a:cubicBezTo>
                  <a:cubicBezTo>
                    <a:pt x="232" y="379"/>
                    <a:pt x="233" y="371"/>
                    <a:pt x="234" y="362"/>
                  </a:cubicBezTo>
                  <a:cubicBezTo>
                    <a:pt x="246" y="362"/>
                    <a:pt x="256" y="361"/>
                    <a:pt x="266" y="362"/>
                  </a:cubicBezTo>
                  <a:cubicBezTo>
                    <a:pt x="266" y="367"/>
                    <a:pt x="265" y="371"/>
                    <a:pt x="263" y="375"/>
                  </a:cubicBezTo>
                  <a:cubicBezTo>
                    <a:pt x="261" y="379"/>
                    <a:pt x="260" y="382"/>
                    <a:pt x="258" y="385"/>
                  </a:cubicBezTo>
                  <a:cubicBezTo>
                    <a:pt x="274" y="384"/>
                    <a:pt x="274" y="384"/>
                    <a:pt x="274" y="384"/>
                  </a:cubicBezTo>
                  <a:cubicBezTo>
                    <a:pt x="274" y="383"/>
                    <a:pt x="274" y="382"/>
                    <a:pt x="275" y="381"/>
                  </a:cubicBezTo>
                  <a:cubicBezTo>
                    <a:pt x="278" y="375"/>
                    <a:pt x="279" y="369"/>
                    <a:pt x="280" y="362"/>
                  </a:cubicBezTo>
                  <a:cubicBezTo>
                    <a:pt x="290" y="362"/>
                    <a:pt x="300" y="363"/>
                    <a:pt x="308" y="363"/>
                  </a:cubicBezTo>
                  <a:cubicBezTo>
                    <a:pt x="309" y="361"/>
                    <a:pt x="310" y="358"/>
                    <a:pt x="311" y="354"/>
                  </a:cubicBezTo>
                  <a:cubicBezTo>
                    <a:pt x="310" y="353"/>
                    <a:pt x="310" y="351"/>
                    <a:pt x="310" y="350"/>
                  </a:cubicBezTo>
                  <a:cubicBezTo>
                    <a:pt x="301" y="349"/>
                    <a:pt x="291" y="349"/>
                    <a:pt x="280" y="348"/>
                  </a:cubicBezTo>
                  <a:cubicBezTo>
                    <a:pt x="278" y="338"/>
                    <a:pt x="276" y="328"/>
                    <a:pt x="273" y="319"/>
                  </a:cubicBezTo>
                  <a:cubicBezTo>
                    <a:pt x="283" y="318"/>
                    <a:pt x="293" y="315"/>
                    <a:pt x="301" y="308"/>
                  </a:cubicBezTo>
                  <a:cubicBezTo>
                    <a:pt x="304" y="312"/>
                    <a:pt x="306" y="316"/>
                    <a:pt x="309" y="320"/>
                  </a:cubicBezTo>
                  <a:cubicBezTo>
                    <a:pt x="317" y="323"/>
                    <a:pt x="325" y="326"/>
                    <a:pt x="334" y="328"/>
                  </a:cubicBezTo>
                  <a:cubicBezTo>
                    <a:pt x="340" y="323"/>
                    <a:pt x="345" y="317"/>
                    <a:pt x="350" y="313"/>
                  </a:cubicBezTo>
                  <a:cubicBezTo>
                    <a:pt x="354" y="317"/>
                    <a:pt x="359" y="322"/>
                    <a:pt x="364" y="325"/>
                  </a:cubicBezTo>
                  <a:cubicBezTo>
                    <a:pt x="365" y="325"/>
                    <a:pt x="367" y="324"/>
                    <a:pt x="368" y="323"/>
                  </a:cubicBezTo>
                  <a:cubicBezTo>
                    <a:pt x="373" y="315"/>
                    <a:pt x="373" y="315"/>
                    <a:pt x="373" y="315"/>
                  </a:cubicBezTo>
                  <a:cubicBezTo>
                    <a:pt x="368" y="312"/>
                    <a:pt x="363" y="308"/>
                    <a:pt x="360" y="303"/>
                  </a:cubicBezTo>
                  <a:cubicBezTo>
                    <a:pt x="365" y="297"/>
                    <a:pt x="370" y="291"/>
                    <a:pt x="375" y="284"/>
                  </a:cubicBezTo>
                  <a:cubicBezTo>
                    <a:pt x="379" y="286"/>
                    <a:pt x="382" y="287"/>
                    <a:pt x="386" y="288"/>
                  </a:cubicBezTo>
                  <a:cubicBezTo>
                    <a:pt x="387" y="288"/>
                    <a:pt x="388" y="288"/>
                    <a:pt x="389" y="288"/>
                  </a:cubicBezTo>
                  <a:cubicBezTo>
                    <a:pt x="391" y="288"/>
                    <a:pt x="393" y="288"/>
                    <a:pt x="394" y="288"/>
                  </a:cubicBezTo>
                  <a:cubicBezTo>
                    <a:pt x="396" y="283"/>
                    <a:pt x="398" y="278"/>
                    <a:pt x="399" y="272"/>
                  </a:cubicBezTo>
                  <a:cubicBezTo>
                    <a:pt x="395" y="274"/>
                    <a:pt x="391" y="275"/>
                    <a:pt x="387" y="274"/>
                  </a:cubicBezTo>
                  <a:moveTo>
                    <a:pt x="352" y="240"/>
                  </a:moveTo>
                  <a:cubicBezTo>
                    <a:pt x="348" y="244"/>
                    <a:pt x="344" y="247"/>
                    <a:pt x="339" y="251"/>
                  </a:cubicBezTo>
                  <a:cubicBezTo>
                    <a:pt x="336" y="237"/>
                    <a:pt x="334" y="224"/>
                    <a:pt x="333" y="210"/>
                  </a:cubicBezTo>
                  <a:cubicBezTo>
                    <a:pt x="348" y="202"/>
                    <a:pt x="348" y="202"/>
                    <a:pt x="348" y="202"/>
                  </a:cubicBezTo>
                  <a:cubicBezTo>
                    <a:pt x="349" y="214"/>
                    <a:pt x="350" y="227"/>
                    <a:pt x="352" y="240"/>
                  </a:cubicBezTo>
                  <a:moveTo>
                    <a:pt x="348" y="155"/>
                  </a:moveTo>
                  <a:cubicBezTo>
                    <a:pt x="348" y="165"/>
                    <a:pt x="348" y="176"/>
                    <a:pt x="348" y="186"/>
                  </a:cubicBezTo>
                  <a:cubicBezTo>
                    <a:pt x="332" y="196"/>
                    <a:pt x="332" y="196"/>
                    <a:pt x="332" y="196"/>
                  </a:cubicBezTo>
                  <a:cubicBezTo>
                    <a:pt x="331" y="184"/>
                    <a:pt x="330" y="171"/>
                    <a:pt x="330" y="157"/>
                  </a:cubicBezTo>
                  <a:cubicBezTo>
                    <a:pt x="336" y="154"/>
                    <a:pt x="342" y="151"/>
                    <a:pt x="348" y="148"/>
                  </a:cubicBezTo>
                  <a:cubicBezTo>
                    <a:pt x="348" y="150"/>
                    <a:pt x="348" y="153"/>
                    <a:pt x="348" y="155"/>
                  </a:cubicBezTo>
                  <a:moveTo>
                    <a:pt x="346" y="134"/>
                  </a:moveTo>
                  <a:cubicBezTo>
                    <a:pt x="341" y="137"/>
                    <a:pt x="335" y="139"/>
                    <a:pt x="330" y="142"/>
                  </a:cubicBezTo>
                  <a:cubicBezTo>
                    <a:pt x="329" y="125"/>
                    <a:pt x="326" y="109"/>
                    <a:pt x="320" y="93"/>
                  </a:cubicBezTo>
                  <a:cubicBezTo>
                    <a:pt x="324" y="91"/>
                    <a:pt x="328" y="89"/>
                    <a:pt x="332" y="87"/>
                  </a:cubicBezTo>
                  <a:cubicBezTo>
                    <a:pt x="338" y="102"/>
                    <a:pt x="343" y="118"/>
                    <a:pt x="346" y="134"/>
                  </a:cubicBezTo>
                  <a:cubicBezTo>
                    <a:pt x="346" y="134"/>
                    <a:pt x="346" y="134"/>
                    <a:pt x="346" y="134"/>
                  </a:cubicBezTo>
                  <a:moveTo>
                    <a:pt x="312" y="46"/>
                  </a:moveTo>
                  <a:cubicBezTo>
                    <a:pt x="315" y="52"/>
                    <a:pt x="321" y="62"/>
                    <a:pt x="326" y="75"/>
                  </a:cubicBezTo>
                  <a:cubicBezTo>
                    <a:pt x="322" y="77"/>
                    <a:pt x="318" y="79"/>
                    <a:pt x="315" y="81"/>
                  </a:cubicBezTo>
                  <a:cubicBezTo>
                    <a:pt x="310" y="71"/>
                    <a:pt x="304" y="63"/>
                    <a:pt x="298" y="55"/>
                  </a:cubicBezTo>
                  <a:cubicBezTo>
                    <a:pt x="302" y="51"/>
                    <a:pt x="307" y="49"/>
                    <a:pt x="312" y="46"/>
                  </a:cubicBezTo>
                  <a:cubicBezTo>
                    <a:pt x="312" y="46"/>
                    <a:pt x="312" y="46"/>
                    <a:pt x="312" y="46"/>
                  </a:cubicBezTo>
                  <a:moveTo>
                    <a:pt x="317" y="164"/>
                  </a:moveTo>
                  <a:cubicBezTo>
                    <a:pt x="317" y="177"/>
                    <a:pt x="318" y="190"/>
                    <a:pt x="319" y="203"/>
                  </a:cubicBezTo>
                  <a:cubicBezTo>
                    <a:pt x="309" y="209"/>
                    <a:pt x="300" y="214"/>
                    <a:pt x="293" y="218"/>
                  </a:cubicBezTo>
                  <a:cubicBezTo>
                    <a:pt x="293" y="207"/>
                    <a:pt x="291" y="194"/>
                    <a:pt x="290" y="182"/>
                  </a:cubicBezTo>
                  <a:cubicBezTo>
                    <a:pt x="298" y="176"/>
                    <a:pt x="307" y="170"/>
                    <a:pt x="317" y="164"/>
                  </a:cubicBezTo>
                  <a:cubicBezTo>
                    <a:pt x="317" y="164"/>
                    <a:pt x="317" y="164"/>
                    <a:pt x="317" y="164"/>
                  </a:cubicBezTo>
                  <a:moveTo>
                    <a:pt x="289" y="166"/>
                  </a:moveTo>
                  <a:cubicBezTo>
                    <a:pt x="287" y="152"/>
                    <a:pt x="285" y="137"/>
                    <a:pt x="283" y="124"/>
                  </a:cubicBezTo>
                  <a:cubicBezTo>
                    <a:pt x="290" y="115"/>
                    <a:pt x="299" y="107"/>
                    <a:pt x="308" y="101"/>
                  </a:cubicBezTo>
                  <a:cubicBezTo>
                    <a:pt x="314" y="115"/>
                    <a:pt x="317" y="131"/>
                    <a:pt x="317" y="146"/>
                  </a:cubicBezTo>
                  <a:cubicBezTo>
                    <a:pt x="317" y="149"/>
                    <a:pt x="317" y="149"/>
                    <a:pt x="317" y="149"/>
                  </a:cubicBezTo>
                  <a:cubicBezTo>
                    <a:pt x="306" y="154"/>
                    <a:pt x="297" y="160"/>
                    <a:pt x="288" y="166"/>
                  </a:cubicBezTo>
                  <a:cubicBezTo>
                    <a:pt x="289" y="166"/>
                    <a:pt x="289" y="166"/>
                    <a:pt x="289" y="166"/>
                  </a:cubicBezTo>
                  <a:moveTo>
                    <a:pt x="288" y="64"/>
                  </a:moveTo>
                  <a:cubicBezTo>
                    <a:pt x="294" y="71"/>
                    <a:pt x="299" y="79"/>
                    <a:pt x="303" y="88"/>
                  </a:cubicBezTo>
                  <a:cubicBezTo>
                    <a:pt x="295" y="94"/>
                    <a:pt x="287" y="100"/>
                    <a:pt x="280" y="107"/>
                  </a:cubicBezTo>
                  <a:cubicBezTo>
                    <a:pt x="278" y="96"/>
                    <a:pt x="277" y="87"/>
                    <a:pt x="275" y="80"/>
                  </a:cubicBezTo>
                  <a:cubicBezTo>
                    <a:pt x="279" y="74"/>
                    <a:pt x="283" y="68"/>
                    <a:pt x="288" y="63"/>
                  </a:cubicBezTo>
                  <a:cubicBezTo>
                    <a:pt x="288" y="64"/>
                    <a:pt x="288" y="64"/>
                    <a:pt x="288" y="64"/>
                  </a:cubicBezTo>
                  <a:moveTo>
                    <a:pt x="263" y="52"/>
                  </a:moveTo>
                  <a:cubicBezTo>
                    <a:pt x="277" y="56"/>
                    <a:pt x="277" y="56"/>
                    <a:pt x="277" y="56"/>
                  </a:cubicBezTo>
                  <a:cubicBezTo>
                    <a:pt x="274" y="59"/>
                    <a:pt x="271" y="62"/>
                    <a:pt x="269" y="66"/>
                  </a:cubicBezTo>
                  <a:cubicBezTo>
                    <a:pt x="259" y="67"/>
                    <a:pt x="259" y="67"/>
                    <a:pt x="259" y="67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6" y="63"/>
                    <a:pt x="259" y="57"/>
                    <a:pt x="263" y="52"/>
                  </a:cubicBezTo>
                  <a:cubicBezTo>
                    <a:pt x="263" y="52"/>
                    <a:pt x="263" y="52"/>
                    <a:pt x="263" y="52"/>
                  </a:cubicBezTo>
                  <a:moveTo>
                    <a:pt x="264" y="113"/>
                  </a:moveTo>
                  <a:cubicBezTo>
                    <a:pt x="265" y="110"/>
                    <a:pt x="265" y="107"/>
                    <a:pt x="266" y="104"/>
                  </a:cubicBezTo>
                  <a:cubicBezTo>
                    <a:pt x="267" y="109"/>
                    <a:pt x="268" y="114"/>
                    <a:pt x="269" y="120"/>
                  </a:cubicBezTo>
                  <a:cubicBezTo>
                    <a:pt x="267" y="122"/>
                    <a:pt x="265" y="125"/>
                    <a:pt x="263" y="127"/>
                  </a:cubicBezTo>
                  <a:cubicBezTo>
                    <a:pt x="263" y="123"/>
                    <a:pt x="264" y="119"/>
                    <a:pt x="264" y="116"/>
                  </a:cubicBezTo>
                  <a:cubicBezTo>
                    <a:pt x="265" y="115"/>
                    <a:pt x="265" y="115"/>
                    <a:pt x="265" y="115"/>
                  </a:cubicBezTo>
                  <a:cubicBezTo>
                    <a:pt x="264" y="113"/>
                    <a:pt x="264" y="113"/>
                    <a:pt x="264" y="113"/>
                  </a:cubicBezTo>
                  <a:moveTo>
                    <a:pt x="261" y="78"/>
                  </a:moveTo>
                  <a:cubicBezTo>
                    <a:pt x="257" y="86"/>
                    <a:pt x="254" y="96"/>
                    <a:pt x="252" y="105"/>
                  </a:cubicBezTo>
                  <a:cubicBezTo>
                    <a:pt x="248" y="106"/>
                    <a:pt x="244" y="107"/>
                    <a:pt x="238" y="109"/>
                  </a:cubicBezTo>
                  <a:cubicBezTo>
                    <a:pt x="238" y="108"/>
                    <a:pt x="238" y="108"/>
                    <a:pt x="238" y="108"/>
                  </a:cubicBezTo>
                  <a:cubicBezTo>
                    <a:pt x="240" y="98"/>
                    <a:pt x="243" y="89"/>
                    <a:pt x="247" y="80"/>
                  </a:cubicBezTo>
                  <a:cubicBezTo>
                    <a:pt x="258" y="84"/>
                    <a:pt x="258" y="84"/>
                    <a:pt x="258" y="84"/>
                  </a:cubicBezTo>
                  <a:cubicBezTo>
                    <a:pt x="261" y="75"/>
                    <a:pt x="261" y="75"/>
                    <a:pt x="261" y="75"/>
                  </a:cubicBezTo>
                  <a:cubicBezTo>
                    <a:pt x="261" y="76"/>
                    <a:pt x="261" y="77"/>
                    <a:pt x="261" y="77"/>
                  </a:cubicBezTo>
                  <a:cubicBezTo>
                    <a:pt x="261" y="78"/>
                    <a:pt x="261" y="78"/>
                    <a:pt x="261" y="78"/>
                  </a:cubicBezTo>
                  <a:moveTo>
                    <a:pt x="216" y="39"/>
                  </a:moveTo>
                  <a:cubicBezTo>
                    <a:pt x="249" y="48"/>
                    <a:pt x="249" y="48"/>
                    <a:pt x="249" y="48"/>
                  </a:cubicBezTo>
                  <a:cubicBezTo>
                    <a:pt x="246" y="53"/>
                    <a:pt x="243" y="58"/>
                    <a:pt x="240" y="64"/>
                  </a:cubicBezTo>
                  <a:cubicBezTo>
                    <a:pt x="232" y="61"/>
                    <a:pt x="221" y="57"/>
                    <a:pt x="210" y="54"/>
                  </a:cubicBezTo>
                  <a:cubicBezTo>
                    <a:pt x="212" y="49"/>
                    <a:pt x="214" y="44"/>
                    <a:pt x="216" y="39"/>
                  </a:cubicBezTo>
                  <a:cubicBezTo>
                    <a:pt x="216" y="39"/>
                    <a:pt x="216" y="39"/>
                    <a:pt x="216" y="39"/>
                  </a:cubicBezTo>
                  <a:moveTo>
                    <a:pt x="203" y="94"/>
                  </a:moveTo>
                  <a:cubicBezTo>
                    <a:pt x="204" y="85"/>
                    <a:pt x="205" y="76"/>
                    <a:pt x="207" y="67"/>
                  </a:cubicBezTo>
                  <a:cubicBezTo>
                    <a:pt x="217" y="70"/>
                    <a:pt x="226" y="73"/>
                    <a:pt x="234" y="76"/>
                  </a:cubicBezTo>
                  <a:cubicBezTo>
                    <a:pt x="230" y="85"/>
                    <a:pt x="227" y="94"/>
                    <a:pt x="225" y="104"/>
                  </a:cubicBezTo>
                  <a:cubicBezTo>
                    <a:pt x="224" y="107"/>
                    <a:pt x="224" y="109"/>
                    <a:pt x="224" y="111"/>
                  </a:cubicBezTo>
                  <a:cubicBezTo>
                    <a:pt x="217" y="112"/>
                    <a:pt x="210" y="113"/>
                    <a:pt x="203" y="114"/>
                  </a:cubicBezTo>
                  <a:cubicBezTo>
                    <a:pt x="203" y="107"/>
                    <a:pt x="203" y="100"/>
                    <a:pt x="203" y="94"/>
                  </a:cubicBezTo>
                  <a:cubicBezTo>
                    <a:pt x="203" y="94"/>
                    <a:pt x="203" y="94"/>
                    <a:pt x="203" y="94"/>
                  </a:cubicBezTo>
                  <a:moveTo>
                    <a:pt x="221" y="170"/>
                  </a:moveTo>
                  <a:cubicBezTo>
                    <a:pt x="208" y="171"/>
                    <a:pt x="208" y="171"/>
                    <a:pt x="208" y="171"/>
                  </a:cubicBezTo>
                  <a:cubicBezTo>
                    <a:pt x="205" y="157"/>
                    <a:pt x="204" y="142"/>
                    <a:pt x="203" y="128"/>
                  </a:cubicBezTo>
                  <a:cubicBezTo>
                    <a:pt x="210" y="127"/>
                    <a:pt x="216" y="126"/>
                    <a:pt x="221" y="125"/>
                  </a:cubicBezTo>
                  <a:cubicBezTo>
                    <a:pt x="220" y="140"/>
                    <a:pt x="220" y="155"/>
                    <a:pt x="221" y="170"/>
                  </a:cubicBezTo>
                  <a:moveTo>
                    <a:pt x="222" y="184"/>
                  </a:moveTo>
                  <a:cubicBezTo>
                    <a:pt x="223" y="193"/>
                    <a:pt x="225" y="203"/>
                    <a:pt x="226" y="212"/>
                  </a:cubicBezTo>
                  <a:cubicBezTo>
                    <a:pt x="215" y="213"/>
                    <a:pt x="215" y="213"/>
                    <a:pt x="215" y="213"/>
                  </a:cubicBezTo>
                  <a:cubicBezTo>
                    <a:pt x="213" y="204"/>
                    <a:pt x="212" y="194"/>
                    <a:pt x="210" y="185"/>
                  </a:cubicBezTo>
                  <a:cubicBezTo>
                    <a:pt x="222" y="184"/>
                    <a:pt x="222" y="184"/>
                    <a:pt x="222" y="184"/>
                  </a:cubicBezTo>
                  <a:moveTo>
                    <a:pt x="178" y="29"/>
                  </a:moveTo>
                  <a:cubicBezTo>
                    <a:pt x="203" y="36"/>
                    <a:pt x="203" y="36"/>
                    <a:pt x="203" y="36"/>
                  </a:cubicBezTo>
                  <a:cubicBezTo>
                    <a:pt x="201" y="41"/>
                    <a:pt x="199" y="45"/>
                    <a:pt x="197" y="50"/>
                  </a:cubicBezTo>
                  <a:cubicBezTo>
                    <a:pt x="189" y="48"/>
                    <a:pt x="181" y="46"/>
                    <a:pt x="172" y="44"/>
                  </a:cubicBezTo>
                  <a:cubicBezTo>
                    <a:pt x="174" y="39"/>
                    <a:pt x="176" y="34"/>
                    <a:pt x="178" y="29"/>
                  </a:cubicBezTo>
                  <a:cubicBezTo>
                    <a:pt x="178" y="29"/>
                    <a:pt x="178" y="29"/>
                    <a:pt x="178" y="29"/>
                  </a:cubicBezTo>
                  <a:moveTo>
                    <a:pt x="194" y="64"/>
                  </a:moveTo>
                  <a:cubicBezTo>
                    <a:pt x="192" y="73"/>
                    <a:pt x="190" y="83"/>
                    <a:pt x="190" y="93"/>
                  </a:cubicBezTo>
                  <a:cubicBezTo>
                    <a:pt x="189" y="100"/>
                    <a:pt x="189" y="108"/>
                    <a:pt x="189" y="115"/>
                  </a:cubicBezTo>
                  <a:cubicBezTo>
                    <a:pt x="180" y="116"/>
                    <a:pt x="170" y="117"/>
                    <a:pt x="160" y="117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7" y="96"/>
                    <a:pt x="161" y="76"/>
                    <a:pt x="168" y="57"/>
                  </a:cubicBezTo>
                  <a:cubicBezTo>
                    <a:pt x="176" y="59"/>
                    <a:pt x="185" y="61"/>
                    <a:pt x="194" y="63"/>
                  </a:cubicBezTo>
                  <a:cubicBezTo>
                    <a:pt x="194" y="64"/>
                    <a:pt x="194" y="64"/>
                    <a:pt x="194" y="64"/>
                  </a:cubicBezTo>
                  <a:moveTo>
                    <a:pt x="134" y="18"/>
                  </a:moveTo>
                  <a:cubicBezTo>
                    <a:pt x="135" y="18"/>
                    <a:pt x="135" y="18"/>
                    <a:pt x="135" y="18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3" y="30"/>
                    <a:pt x="161" y="35"/>
                    <a:pt x="159" y="41"/>
                  </a:cubicBezTo>
                  <a:cubicBezTo>
                    <a:pt x="148" y="39"/>
                    <a:pt x="136" y="37"/>
                    <a:pt x="125" y="36"/>
                  </a:cubicBezTo>
                  <a:cubicBezTo>
                    <a:pt x="128" y="29"/>
                    <a:pt x="131" y="23"/>
                    <a:pt x="134" y="18"/>
                  </a:cubicBezTo>
                  <a:cubicBezTo>
                    <a:pt x="134" y="18"/>
                    <a:pt x="134" y="18"/>
                    <a:pt x="134" y="18"/>
                  </a:cubicBezTo>
                  <a:moveTo>
                    <a:pt x="97" y="123"/>
                  </a:moveTo>
                  <a:cubicBezTo>
                    <a:pt x="112" y="126"/>
                    <a:pt x="126" y="128"/>
                    <a:pt x="139" y="129"/>
                  </a:cubicBezTo>
                  <a:cubicBezTo>
                    <a:pt x="139" y="132"/>
                    <a:pt x="139" y="135"/>
                    <a:pt x="139" y="137"/>
                  </a:cubicBezTo>
                  <a:cubicBezTo>
                    <a:pt x="138" y="147"/>
                    <a:pt x="138" y="159"/>
                    <a:pt x="139" y="172"/>
                  </a:cubicBezTo>
                  <a:cubicBezTo>
                    <a:pt x="123" y="170"/>
                    <a:pt x="108" y="167"/>
                    <a:pt x="92" y="162"/>
                  </a:cubicBezTo>
                  <a:cubicBezTo>
                    <a:pt x="93" y="149"/>
                    <a:pt x="94" y="136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moveTo>
                    <a:pt x="92" y="176"/>
                  </a:moveTo>
                  <a:cubicBezTo>
                    <a:pt x="107" y="181"/>
                    <a:pt x="123" y="184"/>
                    <a:pt x="139" y="186"/>
                  </a:cubicBezTo>
                  <a:cubicBezTo>
                    <a:pt x="139" y="192"/>
                    <a:pt x="139" y="199"/>
                    <a:pt x="140" y="206"/>
                  </a:cubicBezTo>
                  <a:cubicBezTo>
                    <a:pt x="123" y="201"/>
                    <a:pt x="107" y="196"/>
                    <a:pt x="92" y="190"/>
                  </a:cubicBezTo>
                  <a:cubicBezTo>
                    <a:pt x="91" y="185"/>
                    <a:pt x="92" y="181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moveTo>
                    <a:pt x="92" y="204"/>
                  </a:moveTo>
                  <a:cubicBezTo>
                    <a:pt x="107" y="210"/>
                    <a:pt x="124" y="215"/>
                    <a:pt x="140" y="220"/>
                  </a:cubicBezTo>
                  <a:cubicBezTo>
                    <a:pt x="141" y="229"/>
                    <a:pt x="141" y="239"/>
                    <a:pt x="141" y="248"/>
                  </a:cubicBezTo>
                  <a:cubicBezTo>
                    <a:pt x="125" y="244"/>
                    <a:pt x="108" y="238"/>
                    <a:pt x="92" y="232"/>
                  </a:cubicBezTo>
                  <a:cubicBezTo>
                    <a:pt x="91" y="222"/>
                    <a:pt x="91" y="213"/>
                    <a:pt x="91" y="204"/>
                  </a:cubicBezTo>
                  <a:cubicBezTo>
                    <a:pt x="92" y="204"/>
                    <a:pt x="92" y="204"/>
                    <a:pt x="92" y="204"/>
                  </a:cubicBezTo>
                  <a:moveTo>
                    <a:pt x="92" y="264"/>
                  </a:moveTo>
                  <a:cubicBezTo>
                    <a:pt x="92" y="258"/>
                    <a:pt x="92" y="252"/>
                    <a:pt x="92" y="246"/>
                  </a:cubicBezTo>
                  <a:cubicBezTo>
                    <a:pt x="109" y="252"/>
                    <a:pt x="126" y="258"/>
                    <a:pt x="142" y="263"/>
                  </a:cubicBezTo>
                  <a:cubicBezTo>
                    <a:pt x="142" y="263"/>
                    <a:pt x="142" y="263"/>
                    <a:pt x="142" y="263"/>
                  </a:cubicBezTo>
                  <a:cubicBezTo>
                    <a:pt x="142" y="270"/>
                    <a:pt x="143" y="277"/>
                    <a:pt x="143" y="284"/>
                  </a:cubicBezTo>
                  <a:cubicBezTo>
                    <a:pt x="93" y="273"/>
                    <a:pt x="93" y="273"/>
                    <a:pt x="93" y="273"/>
                  </a:cubicBezTo>
                  <a:cubicBezTo>
                    <a:pt x="92" y="270"/>
                    <a:pt x="92" y="267"/>
                    <a:pt x="92" y="264"/>
                  </a:cubicBezTo>
                  <a:cubicBezTo>
                    <a:pt x="92" y="264"/>
                    <a:pt x="92" y="264"/>
                    <a:pt x="92" y="264"/>
                  </a:cubicBezTo>
                  <a:moveTo>
                    <a:pt x="93" y="347"/>
                  </a:moveTo>
                  <a:cubicBezTo>
                    <a:pt x="93" y="328"/>
                    <a:pt x="93" y="308"/>
                    <a:pt x="93" y="287"/>
                  </a:cubicBezTo>
                  <a:cubicBezTo>
                    <a:pt x="110" y="291"/>
                    <a:pt x="127" y="295"/>
                    <a:pt x="143" y="298"/>
                  </a:cubicBezTo>
                  <a:cubicBezTo>
                    <a:pt x="144" y="316"/>
                    <a:pt x="145" y="333"/>
                    <a:pt x="145" y="350"/>
                  </a:cubicBezTo>
                  <a:cubicBezTo>
                    <a:pt x="128" y="349"/>
                    <a:pt x="110" y="348"/>
                    <a:pt x="92" y="347"/>
                  </a:cubicBezTo>
                  <a:cubicBezTo>
                    <a:pt x="93" y="347"/>
                    <a:pt x="93" y="347"/>
                    <a:pt x="93" y="347"/>
                  </a:cubicBezTo>
                  <a:moveTo>
                    <a:pt x="140" y="115"/>
                  </a:moveTo>
                  <a:cubicBezTo>
                    <a:pt x="128" y="114"/>
                    <a:pt x="114" y="112"/>
                    <a:pt x="99" y="109"/>
                  </a:cubicBezTo>
                  <a:cubicBezTo>
                    <a:pt x="104" y="89"/>
                    <a:pt x="111" y="69"/>
                    <a:pt x="119" y="49"/>
                  </a:cubicBezTo>
                  <a:cubicBezTo>
                    <a:pt x="131" y="50"/>
                    <a:pt x="142" y="51"/>
                    <a:pt x="154" y="54"/>
                  </a:cubicBezTo>
                  <a:cubicBezTo>
                    <a:pt x="148" y="74"/>
                    <a:pt x="143" y="94"/>
                    <a:pt x="140" y="115"/>
                  </a:cubicBezTo>
                  <a:moveTo>
                    <a:pt x="152" y="137"/>
                  </a:moveTo>
                  <a:cubicBezTo>
                    <a:pt x="152" y="135"/>
                    <a:pt x="152" y="132"/>
                    <a:pt x="152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70" y="129"/>
                    <a:pt x="180" y="129"/>
                    <a:pt x="189" y="128"/>
                  </a:cubicBezTo>
                  <a:cubicBezTo>
                    <a:pt x="190" y="143"/>
                    <a:pt x="192" y="157"/>
                    <a:pt x="194" y="172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0" y="174"/>
                    <a:pt x="156" y="174"/>
                    <a:pt x="152" y="173"/>
                  </a:cubicBezTo>
                  <a:cubicBezTo>
                    <a:pt x="152" y="160"/>
                    <a:pt x="152" y="148"/>
                    <a:pt x="152" y="138"/>
                  </a:cubicBezTo>
                  <a:cubicBezTo>
                    <a:pt x="152" y="137"/>
                    <a:pt x="152" y="137"/>
                    <a:pt x="152" y="137"/>
                  </a:cubicBezTo>
                  <a:moveTo>
                    <a:pt x="152" y="187"/>
                  </a:moveTo>
                  <a:cubicBezTo>
                    <a:pt x="154" y="187"/>
                    <a:pt x="157" y="187"/>
                    <a:pt x="159" y="187"/>
                  </a:cubicBezTo>
                  <a:cubicBezTo>
                    <a:pt x="161" y="187"/>
                    <a:pt x="163" y="187"/>
                    <a:pt x="166" y="187"/>
                  </a:cubicBezTo>
                  <a:cubicBezTo>
                    <a:pt x="196" y="185"/>
                    <a:pt x="196" y="185"/>
                    <a:pt x="196" y="185"/>
                  </a:cubicBezTo>
                  <a:cubicBezTo>
                    <a:pt x="198" y="195"/>
                    <a:pt x="199" y="204"/>
                    <a:pt x="201" y="214"/>
                  </a:cubicBezTo>
                  <a:cubicBezTo>
                    <a:pt x="185" y="214"/>
                    <a:pt x="169" y="213"/>
                    <a:pt x="153" y="209"/>
                  </a:cubicBezTo>
                  <a:cubicBezTo>
                    <a:pt x="153" y="201"/>
                    <a:pt x="152" y="194"/>
                    <a:pt x="152" y="187"/>
                  </a:cubicBezTo>
                  <a:cubicBezTo>
                    <a:pt x="152" y="187"/>
                    <a:pt x="152" y="187"/>
                    <a:pt x="152" y="187"/>
                  </a:cubicBezTo>
                  <a:moveTo>
                    <a:pt x="154" y="223"/>
                  </a:moveTo>
                  <a:cubicBezTo>
                    <a:pt x="167" y="226"/>
                    <a:pt x="181" y="228"/>
                    <a:pt x="195" y="228"/>
                  </a:cubicBezTo>
                  <a:cubicBezTo>
                    <a:pt x="198" y="228"/>
                    <a:pt x="201" y="228"/>
                    <a:pt x="204" y="228"/>
                  </a:cubicBezTo>
                  <a:cubicBezTo>
                    <a:pt x="209" y="249"/>
                    <a:pt x="209" y="249"/>
                    <a:pt x="209" y="249"/>
                  </a:cubicBezTo>
                  <a:cubicBezTo>
                    <a:pt x="209" y="253"/>
                    <a:pt x="210" y="256"/>
                    <a:pt x="211" y="260"/>
                  </a:cubicBezTo>
                  <a:cubicBezTo>
                    <a:pt x="206" y="260"/>
                    <a:pt x="206" y="260"/>
                    <a:pt x="206" y="260"/>
                  </a:cubicBezTo>
                  <a:cubicBezTo>
                    <a:pt x="189" y="259"/>
                    <a:pt x="171" y="257"/>
                    <a:pt x="155" y="252"/>
                  </a:cubicBezTo>
                  <a:cubicBezTo>
                    <a:pt x="154" y="242"/>
                    <a:pt x="154" y="232"/>
                    <a:pt x="154" y="223"/>
                  </a:cubicBezTo>
                  <a:moveTo>
                    <a:pt x="155" y="266"/>
                  </a:moveTo>
                  <a:cubicBezTo>
                    <a:pt x="172" y="271"/>
                    <a:pt x="189" y="273"/>
                    <a:pt x="206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6" y="283"/>
                    <a:pt x="217" y="293"/>
                    <a:pt x="219" y="302"/>
                  </a:cubicBezTo>
                  <a:cubicBezTo>
                    <a:pt x="213" y="301"/>
                    <a:pt x="206" y="299"/>
                    <a:pt x="199" y="297"/>
                  </a:cubicBezTo>
                  <a:cubicBezTo>
                    <a:pt x="186" y="294"/>
                    <a:pt x="172" y="291"/>
                    <a:pt x="156" y="287"/>
                  </a:cubicBezTo>
                  <a:cubicBezTo>
                    <a:pt x="156" y="280"/>
                    <a:pt x="155" y="273"/>
                    <a:pt x="155" y="266"/>
                  </a:cubicBezTo>
                  <a:cubicBezTo>
                    <a:pt x="155" y="266"/>
                    <a:pt x="155" y="266"/>
                    <a:pt x="155" y="266"/>
                  </a:cubicBezTo>
                  <a:moveTo>
                    <a:pt x="222" y="349"/>
                  </a:moveTo>
                  <a:cubicBezTo>
                    <a:pt x="202" y="350"/>
                    <a:pt x="180" y="350"/>
                    <a:pt x="158" y="350"/>
                  </a:cubicBezTo>
                  <a:cubicBezTo>
                    <a:pt x="158" y="334"/>
                    <a:pt x="158" y="318"/>
                    <a:pt x="157" y="301"/>
                  </a:cubicBezTo>
                  <a:cubicBezTo>
                    <a:pt x="171" y="305"/>
                    <a:pt x="184" y="308"/>
                    <a:pt x="196" y="310"/>
                  </a:cubicBezTo>
                  <a:cubicBezTo>
                    <a:pt x="205" y="313"/>
                    <a:pt x="213" y="314"/>
                    <a:pt x="221" y="316"/>
                  </a:cubicBezTo>
                  <a:cubicBezTo>
                    <a:pt x="221" y="321"/>
                    <a:pt x="222" y="326"/>
                    <a:pt x="222" y="330"/>
                  </a:cubicBezTo>
                  <a:cubicBezTo>
                    <a:pt x="222" y="336"/>
                    <a:pt x="222" y="343"/>
                    <a:pt x="222" y="349"/>
                  </a:cubicBezTo>
                  <a:cubicBezTo>
                    <a:pt x="222" y="349"/>
                    <a:pt x="222" y="349"/>
                    <a:pt x="222" y="349"/>
                  </a:cubicBezTo>
                  <a:moveTo>
                    <a:pt x="222" y="246"/>
                  </a:moveTo>
                  <a:cubicBezTo>
                    <a:pt x="221" y="240"/>
                    <a:pt x="219" y="233"/>
                    <a:pt x="218" y="226"/>
                  </a:cubicBezTo>
                  <a:cubicBezTo>
                    <a:pt x="229" y="225"/>
                    <a:pt x="229" y="225"/>
                    <a:pt x="229" y="225"/>
                  </a:cubicBezTo>
                  <a:cubicBezTo>
                    <a:pt x="232" y="238"/>
                    <a:pt x="234" y="249"/>
                    <a:pt x="237" y="259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4" y="255"/>
                    <a:pt x="223" y="251"/>
                    <a:pt x="222" y="246"/>
                  </a:cubicBezTo>
                  <a:cubicBezTo>
                    <a:pt x="222" y="246"/>
                    <a:pt x="222" y="246"/>
                    <a:pt x="222" y="246"/>
                  </a:cubicBezTo>
                  <a:moveTo>
                    <a:pt x="233" y="304"/>
                  </a:moveTo>
                  <a:cubicBezTo>
                    <a:pt x="231" y="294"/>
                    <a:pt x="230" y="284"/>
                    <a:pt x="227" y="273"/>
                  </a:cubicBezTo>
                  <a:cubicBezTo>
                    <a:pt x="233" y="273"/>
                    <a:pt x="237" y="273"/>
                    <a:pt x="241" y="272"/>
                  </a:cubicBezTo>
                  <a:cubicBezTo>
                    <a:pt x="244" y="280"/>
                    <a:pt x="246" y="287"/>
                    <a:pt x="248" y="292"/>
                  </a:cubicBezTo>
                  <a:cubicBezTo>
                    <a:pt x="251" y="298"/>
                    <a:pt x="252" y="302"/>
                    <a:pt x="254" y="306"/>
                  </a:cubicBezTo>
                  <a:cubicBezTo>
                    <a:pt x="248" y="306"/>
                    <a:pt x="241" y="305"/>
                    <a:pt x="233" y="304"/>
                  </a:cubicBezTo>
                  <a:cubicBezTo>
                    <a:pt x="233" y="304"/>
                    <a:pt x="233" y="304"/>
                    <a:pt x="233" y="304"/>
                  </a:cubicBezTo>
                  <a:moveTo>
                    <a:pt x="236" y="349"/>
                  </a:moveTo>
                  <a:cubicBezTo>
                    <a:pt x="236" y="342"/>
                    <a:pt x="236" y="336"/>
                    <a:pt x="236" y="329"/>
                  </a:cubicBezTo>
                  <a:cubicBezTo>
                    <a:pt x="236" y="326"/>
                    <a:pt x="235" y="322"/>
                    <a:pt x="235" y="318"/>
                  </a:cubicBezTo>
                  <a:cubicBezTo>
                    <a:pt x="243" y="319"/>
                    <a:pt x="251" y="320"/>
                    <a:pt x="259" y="320"/>
                  </a:cubicBezTo>
                  <a:cubicBezTo>
                    <a:pt x="262" y="329"/>
                    <a:pt x="265" y="339"/>
                    <a:pt x="266" y="348"/>
                  </a:cubicBezTo>
                  <a:cubicBezTo>
                    <a:pt x="257" y="348"/>
                    <a:pt x="246" y="348"/>
                    <a:pt x="235" y="349"/>
                  </a:cubicBezTo>
                  <a:cubicBezTo>
                    <a:pt x="236" y="349"/>
                    <a:pt x="236" y="349"/>
                    <a:pt x="236" y="349"/>
                  </a:cubicBezTo>
                  <a:moveTo>
                    <a:pt x="294" y="296"/>
                  </a:moveTo>
                  <a:cubicBezTo>
                    <a:pt x="294" y="296"/>
                    <a:pt x="290" y="304"/>
                    <a:pt x="268" y="306"/>
                  </a:cubicBezTo>
                  <a:cubicBezTo>
                    <a:pt x="266" y="300"/>
                    <a:pt x="264" y="293"/>
                    <a:pt x="261" y="287"/>
                  </a:cubicBezTo>
                  <a:cubicBezTo>
                    <a:pt x="259" y="283"/>
                    <a:pt x="257" y="277"/>
                    <a:pt x="255" y="271"/>
                  </a:cubicBezTo>
                  <a:cubicBezTo>
                    <a:pt x="277" y="268"/>
                    <a:pt x="279" y="264"/>
                    <a:pt x="280" y="261"/>
                  </a:cubicBezTo>
                  <a:cubicBezTo>
                    <a:pt x="282" y="258"/>
                    <a:pt x="281" y="254"/>
                    <a:pt x="279" y="252"/>
                  </a:cubicBezTo>
                  <a:cubicBezTo>
                    <a:pt x="268" y="260"/>
                    <a:pt x="268" y="260"/>
                    <a:pt x="268" y="260"/>
                  </a:cubicBezTo>
                  <a:cubicBezTo>
                    <a:pt x="267" y="259"/>
                    <a:pt x="267" y="258"/>
                    <a:pt x="267" y="257"/>
                  </a:cubicBezTo>
                  <a:cubicBezTo>
                    <a:pt x="267" y="256"/>
                    <a:pt x="267" y="255"/>
                    <a:pt x="268" y="254"/>
                  </a:cubicBezTo>
                  <a:cubicBezTo>
                    <a:pt x="263" y="257"/>
                    <a:pt x="257" y="258"/>
                    <a:pt x="250" y="258"/>
                  </a:cubicBezTo>
                  <a:cubicBezTo>
                    <a:pt x="247" y="248"/>
                    <a:pt x="245" y="236"/>
                    <a:pt x="242" y="224"/>
                  </a:cubicBezTo>
                  <a:cubicBezTo>
                    <a:pt x="258" y="223"/>
                    <a:pt x="258" y="223"/>
                    <a:pt x="258" y="223"/>
                  </a:cubicBezTo>
                  <a:cubicBezTo>
                    <a:pt x="261" y="222"/>
                    <a:pt x="264" y="222"/>
                    <a:pt x="266" y="222"/>
                  </a:cubicBezTo>
                  <a:cubicBezTo>
                    <a:pt x="271" y="221"/>
                    <a:pt x="272" y="219"/>
                    <a:pt x="272" y="215"/>
                  </a:cubicBezTo>
                  <a:cubicBezTo>
                    <a:pt x="266" y="209"/>
                    <a:pt x="266" y="209"/>
                    <a:pt x="266" y="209"/>
                  </a:cubicBezTo>
                  <a:cubicBezTo>
                    <a:pt x="266" y="215"/>
                    <a:pt x="266" y="215"/>
                    <a:pt x="266" y="215"/>
                  </a:cubicBezTo>
                  <a:cubicBezTo>
                    <a:pt x="265" y="209"/>
                    <a:pt x="265" y="209"/>
                    <a:pt x="265" y="209"/>
                  </a:cubicBezTo>
                  <a:cubicBezTo>
                    <a:pt x="264" y="209"/>
                    <a:pt x="261" y="209"/>
                    <a:pt x="240" y="211"/>
                  </a:cubicBezTo>
                  <a:cubicBezTo>
                    <a:pt x="238" y="202"/>
                    <a:pt x="237" y="193"/>
                    <a:pt x="235" y="184"/>
                  </a:cubicBezTo>
                  <a:cubicBezTo>
                    <a:pt x="263" y="182"/>
                    <a:pt x="263" y="182"/>
                    <a:pt x="263" y="182"/>
                  </a:cubicBezTo>
                  <a:cubicBezTo>
                    <a:pt x="263" y="168"/>
                    <a:pt x="263" y="168"/>
                    <a:pt x="263" y="168"/>
                  </a:cubicBezTo>
                  <a:cubicBezTo>
                    <a:pt x="234" y="170"/>
                    <a:pt x="234" y="170"/>
                    <a:pt x="234" y="170"/>
                  </a:cubicBezTo>
                  <a:cubicBezTo>
                    <a:pt x="233" y="154"/>
                    <a:pt x="233" y="139"/>
                    <a:pt x="235" y="123"/>
                  </a:cubicBezTo>
                  <a:cubicBezTo>
                    <a:pt x="241" y="122"/>
                    <a:pt x="246" y="121"/>
                    <a:pt x="250" y="120"/>
                  </a:cubicBezTo>
                  <a:cubicBezTo>
                    <a:pt x="250" y="124"/>
                    <a:pt x="250" y="128"/>
                    <a:pt x="250" y="132"/>
                  </a:cubicBezTo>
                  <a:cubicBezTo>
                    <a:pt x="260" y="132"/>
                    <a:pt x="260" y="132"/>
                    <a:pt x="260" y="132"/>
                  </a:cubicBezTo>
                  <a:cubicBezTo>
                    <a:pt x="258" y="136"/>
                    <a:pt x="255" y="140"/>
                    <a:pt x="254" y="144"/>
                  </a:cubicBezTo>
                  <a:cubicBezTo>
                    <a:pt x="266" y="149"/>
                    <a:pt x="266" y="149"/>
                    <a:pt x="266" y="149"/>
                  </a:cubicBezTo>
                  <a:cubicBezTo>
                    <a:pt x="268" y="146"/>
                    <a:pt x="269" y="142"/>
                    <a:pt x="271" y="139"/>
                  </a:cubicBezTo>
                  <a:cubicBezTo>
                    <a:pt x="273" y="151"/>
                    <a:pt x="275" y="163"/>
                    <a:pt x="276" y="176"/>
                  </a:cubicBezTo>
                  <a:cubicBezTo>
                    <a:pt x="267" y="182"/>
                    <a:pt x="262" y="187"/>
                    <a:pt x="261" y="187"/>
                  </a:cubicBezTo>
                  <a:cubicBezTo>
                    <a:pt x="270" y="198"/>
                    <a:pt x="270" y="198"/>
                    <a:pt x="270" y="198"/>
                  </a:cubicBezTo>
                  <a:cubicBezTo>
                    <a:pt x="270" y="198"/>
                    <a:pt x="273" y="195"/>
                    <a:pt x="277" y="192"/>
                  </a:cubicBezTo>
                  <a:cubicBezTo>
                    <a:pt x="278" y="204"/>
                    <a:pt x="279" y="215"/>
                    <a:pt x="279" y="226"/>
                  </a:cubicBezTo>
                  <a:cubicBezTo>
                    <a:pt x="268" y="233"/>
                    <a:pt x="268" y="233"/>
                    <a:pt x="268" y="233"/>
                  </a:cubicBezTo>
                  <a:cubicBezTo>
                    <a:pt x="275" y="244"/>
                    <a:pt x="275" y="244"/>
                    <a:pt x="275" y="244"/>
                  </a:cubicBezTo>
                  <a:cubicBezTo>
                    <a:pt x="280" y="242"/>
                    <a:pt x="280" y="242"/>
                    <a:pt x="280" y="242"/>
                  </a:cubicBezTo>
                  <a:cubicBezTo>
                    <a:pt x="280" y="253"/>
                    <a:pt x="283" y="265"/>
                    <a:pt x="286" y="276"/>
                  </a:cubicBezTo>
                  <a:cubicBezTo>
                    <a:pt x="282" y="277"/>
                    <a:pt x="279" y="278"/>
                    <a:pt x="279" y="278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2" y="291"/>
                    <a:pt x="285" y="291"/>
                    <a:pt x="291" y="289"/>
                  </a:cubicBezTo>
                  <a:cubicBezTo>
                    <a:pt x="292" y="292"/>
                    <a:pt x="293" y="294"/>
                    <a:pt x="294" y="297"/>
                  </a:cubicBezTo>
                  <a:cubicBezTo>
                    <a:pt x="294" y="296"/>
                    <a:pt x="294" y="296"/>
                    <a:pt x="294" y="296"/>
                  </a:cubicBezTo>
                  <a:moveTo>
                    <a:pt x="300" y="271"/>
                  </a:moveTo>
                  <a:cubicBezTo>
                    <a:pt x="296" y="259"/>
                    <a:pt x="294" y="246"/>
                    <a:pt x="293" y="233"/>
                  </a:cubicBezTo>
                  <a:cubicBezTo>
                    <a:pt x="300" y="229"/>
                    <a:pt x="310" y="224"/>
                    <a:pt x="320" y="218"/>
                  </a:cubicBezTo>
                  <a:cubicBezTo>
                    <a:pt x="322" y="231"/>
                    <a:pt x="324" y="245"/>
                    <a:pt x="327" y="259"/>
                  </a:cubicBezTo>
                  <a:cubicBezTo>
                    <a:pt x="318" y="264"/>
                    <a:pt x="309" y="268"/>
                    <a:pt x="299" y="271"/>
                  </a:cubicBezTo>
                  <a:cubicBezTo>
                    <a:pt x="300" y="271"/>
                    <a:pt x="300" y="271"/>
                    <a:pt x="300" y="271"/>
                  </a:cubicBezTo>
                  <a:moveTo>
                    <a:pt x="325" y="318"/>
                  </a:moveTo>
                  <a:cubicBezTo>
                    <a:pt x="317" y="308"/>
                    <a:pt x="310" y="297"/>
                    <a:pt x="305" y="284"/>
                  </a:cubicBezTo>
                  <a:cubicBezTo>
                    <a:pt x="314" y="281"/>
                    <a:pt x="323" y="277"/>
                    <a:pt x="332" y="273"/>
                  </a:cubicBezTo>
                  <a:cubicBezTo>
                    <a:pt x="335" y="283"/>
                    <a:pt x="339" y="292"/>
                    <a:pt x="344" y="301"/>
                  </a:cubicBezTo>
                  <a:cubicBezTo>
                    <a:pt x="337" y="307"/>
                    <a:pt x="331" y="312"/>
                    <a:pt x="325" y="318"/>
                  </a:cubicBezTo>
                  <a:cubicBezTo>
                    <a:pt x="325" y="318"/>
                    <a:pt x="325" y="318"/>
                    <a:pt x="325" y="318"/>
                  </a:cubicBezTo>
                  <a:moveTo>
                    <a:pt x="353" y="291"/>
                  </a:moveTo>
                  <a:cubicBezTo>
                    <a:pt x="349" y="282"/>
                    <a:pt x="346" y="274"/>
                    <a:pt x="343" y="265"/>
                  </a:cubicBezTo>
                  <a:cubicBezTo>
                    <a:pt x="348" y="262"/>
                    <a:pt x="352" y="259"/>
                    <a:pt x="356" y="255"/>
                  </a:cubicBezTo>
                  <a:cubicBezTo>
                    <a:pt x="358" y="262"/>
                    <a:pt x="361" y="269"/>
                    <a:pt x="365" y="275"/>
                  </a:cubicBezTo>
                  <a:cubicBezTo>
                    <a:pt x="361" y="280"/>
                    <a:pt x="357" y="285"/>
                    <a:pt x="352" y="291"/>
                  </a:cubicBezTo>
                  <a:cubicBezTo>
                    <a:pt x="353" y="291"/>
                    <a:pt x="353" y="291"/>
                    <a:pt x="353" y="291"/>
                  </a:cubicBezTo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2678113" y="2840038"/>
              <a:ext cx="9525" cy="92075"/>
            </a:xfrm>
            <a:custGeom>
              <a:avLst/>
              <a:gdLst/>
              <a:ahLst/>
              <a:cxnLst/>
              <a:rect l="l" t="t" r="r" b="b"/>
              <a:pathLst>
                <a:path w="8" h="73" extrusionOk="0">
                  <a:moveTo>
                    <a:pt x="0" y="0"/>
                  </a:moveTo>
                  <a:cubicBezTo>
                    <a:pt x="0" y="0"/>
                    <a:pt x="8" y="56"/>
                    <a:pt x="8" y="73"/>
                  </a:cubicBezTo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2198688" y="2624138"/>
              <a:ext cx="514350" cy="503238"/>
            </a:xfrm>
            <a:custGeom>
              <a:avLst/>
              <a:gdLst/>
              <a:ahLst/>
              <a:cxnLst/>
              <a:rect l="l" t="t" r="r" b="b"/>
              <a:pathLst>
                <a:path w="408" h="398" extrusionOk="0">
                  <a:moveTo>
                    <a:pt x="258" y="19"/>
                  </a:moveTo>
                  <a:cubicBezTo>
                    <a:pt x="259" y="21"/>
                    <a:pt x="259" y="21"/>
                    <a:pt x="259" y="21"/>
                  </a:cubicBezTo>
                  <a:cubicBezTo>
                    <a:pt x="259" y="21"/>
                    <a:pt x="262" y="20"/>
                    <a:pt x="267" y="20"/>
                  </a:cubicBezTo>
                  <a:cubicBezTo>
                    <a:pt x="272" y="20"/>
                    <a:pt x="280" y="20"/>
                    <a:pt x="288" y="20"/>
                  </a:cubicBezTo>
                  <a:cubicBezTo>
                    <a:pt x="297" y="20"/>
                    <a:pt x="308" y="20"/>
                    <a:pt x="317" y="21"/>
                  </a:cubicBezTo>
                  <a:cubicBezTo>
                    <a:pt x="322" y="21"/>
                    <a:pt x="326" y="22"/>
                    <a:pt x="329" y="22"/>
                  </a:cubicBezTo>
                  <a:cubicBezTo>
                    <a:pt x="332" y="23"/>
                    <a:pt x="335" y="24"/>
                    <a:pt x="336" y="25"/>
                  </a:cubicBezTo>
                  <a:cubicBezTo>
                    <a:pt x="338" y="26"/>
                    <a:pt x="340" y="29"/>
                    <a:pt x="342" y="35"/>
                  </a:cubicBezTo>
                  <a:cubicBezTo>
                    <a:pt x="345" y="43"/>
                    <a:pt x="348" y="54"/>
                    <a:pt x="351" y="67"/>
                  </a:cubicBezTo>
                  <a:cubicBezTo>
                    <a:pt x="353" y="80"/>
                    <a:pt x="356" y="93"/>
                    <a:pt x="361" y="105"/>
                  </a:cubicBezTo>
                  <a:cubicBezTo>
                    <a:pt x="363" y="104"/>
                    <a:pt x="363" y="104"/>
                    <a:pt x="363" y="104"/>
                  </a:cubicBezTo>
                  <a:cubicBezTo>
                    <a:pt x="361" y="105"/>
                    <a:pt x="361" y="105"/>
                    <a:pt x="361" y="105"/>
                  </a:cubicBezTo>
                  <a:cubicBezTo>
                    <a:pt x="368" y="127"/>
                    <a:pt x="374" y="149"/>
                    <a:pt x="378" y="172"/>
                  </a:cubicBezTo>
                  <a:cubicBezTo>
                    <a:pt x="378" y="173"/>
                    <a:pt x="378" y="173"/>
                    <a:pt x="379" y="173"/>
                  </a:cubicBezTo>
                  <a:cubicBezTo>
                    <a:pt x="379" y="174"/>
                    <a:pt x="380" y="174"/>
                    <a:pt x="380" y="174"/>
                  </a:cubicBezTo>
                  <a:cubicBezTo>
                    <a:pt x="380" y="173"/>
                    <a:pt x="380" y="173"/>
                    <a:pt x="380" y="173"/>
                  </a:cubicBezTo>
                  <a:cubicBezTo>
                    <a:pt x="380" y="174"/>
                    <a:pt x="380" y="174"/>
                    <a:pt x="380" y="174"/>
                  </a:cubicBezTo>
                  <a:cubicBezTo>
                    <a:pt x="380" y="174"/>
                    <a:pt x="380" y="174"/>
                    <a:pt x="380" y="174"/>
                  </a:cubicBezTo>
                  <a:cubicBezTo>
                    <a:pt x="380" y="173"/>
                    <a:pt x="380" y="173"/>
                    <a:pt x="380" y="173"/>
                  </a:cubicBezTo>
                  <a:cubicBezTo>
                    <a:pt x="380" y="174"/>
                    <a:pt x="380" y="174"/>
                    <a:pt x="380" y="174"/>
                  </a:cubicBezTo>
                  <a:cubicBezTo>
                    <a:pt x="380" y="174"/>
                    <a:pt x="381" y="173"/>
                    <a:pt x="382" y="173"/>
                  </a:cubicBezTo>
                  <a:cubicBezTo>
                    <a:pt x="383" y="173"/>
                    <a:pt x="387" y="174"/>
                    <a:pt x="391" y="179"/>
                  </a:cubicBezTo>
                  <a:cubicBezTo>
                    <a:pt x="395" y="184"/>
                    <a:pt x="399" y="195"/>
                    <a:pt x="402" y="213"/>
                  </a:cubicBezTo>
                  <a:cubicBezTo>
                    <a:pt x="403" y="222"/>
                    <a:pt x="404" y="230"/>
                    <a:pt x="404" y="238"/>
                  </a:cubicBezTo>
                  <a:cubicBezTo>
                    <a:pt x="404" y="271"/>
                    <a:pt x="393" y="294"/>
                    <a:pt x="382" y="309"/>
                  </a:cubicBezTo>
                  <a:cubicBezTo>
                    <a:pt x="378" y="314"/>
                    <a:pt x="374" y="319"/>
                    <a:pt x="369" y="323"/>
                  </a:cubicBezTo>
                  <a:cubicBezTo>
                    <a:pt x="363" y="326"/>
                    <a:pt x="357" y="328"/>
                    <a:pt x="348" y="328"/>
                  </a:cubicBezTo>
                  <a:cubicBezTo>
                    <a:pt x="336" y="328"/>
                    <a:pt x="321" y="324"/>
                    <a:pt x="301" y="314"/>
                  </a:cubicBezTo>
                  <a:cubicBezTo>
                    <a:pt x="300" y="314"/>
                    <a:pt x="299" y="314"/>
                    <a:pt x="298" y="314"/>
                  </a:cubicBezTo>
                  <a:cubicBezTo>
                    <a:pt x="298" y="315"/>
                    <a:pt x="297" y="316"/>
                    <a:pt x="298" y="317"/>
                  </a:cubicBezTo>
                  <a:cubicBezTo>
                    <a:pt x="298" y="317"/>
                    <a:pt x="298" y="317"/>
                    <a:pt x="298" y="318"/>
                  </a:cubicBezTo>
                  <a:cubicBezTo>
                    <a:pt x="300" y="320"/>
                    <a:pt x="303" y="327"/>
                    <a:pt x="305" y="335"/>
                  </a:cubicBezTo>
                  <a:cubicBezTo>
                    <a:pt x="308" y="342"/>
                    <a:pt x="311" y="351"/>
                    <a:pt x="311" y="356"/>
                  </a:cubicBezTo>
                  <a:cubicBezTo>
                    <a:pt x="311" y="361"/>
                    <a:pt x="306" y="368"/>
                    <a:pt x="302" y="373"/>
                  </a:cubicBezTo>
                  <a:cubicBezTo>
                    <a:pt x="299" y="375"/>
                    <a:pt x="297" y="377"/>
                    <a:pt x="296" y="379"/>
                  </a:cubicBezTo>
                  <a:cubicBezTo>
                    <a:pt x="295" y="380"/>
                    <a:pt x="294" y="380"/>
                    <a:pt x="293" y="381"/>
                  </a:cubicBezTo>
                  <a:cubicBezTo>
                    <a:pt x="293" y="381"/>
                    <a:pt x="293" y="381"/>
                    <a:pt x="293" y="381"/>
                  </a:cubicBezTo>
                  <a:cubicBezTo>
                    <a:pt x="293" y="381"/>
                    <a:pt x="293" y="381"/>
                    <a:pt x="293" y="381"/>
                  </a:cubicBezTo>
                  <a:cubicBezTo>
                    <a:pt x="294" y="383"/>
                    <a:pt x="294" y="383"/>
                    <a:pt x="294" y="383"/>
                  </a:cubicBezTo>
                  <a:cubicBezTo>
                    <a:pt x="294" y="381"/>
                    <a:pt x="294" y="381"/>
                    <a:pt x="294" y="381"/>
                  </a:cubicBezTo>
                  <a:cubicBezTo>
                    <a:pt x="235" y="388"/>
                    <a:pt x="176" y="392"/>
                    <a:pt x="117" y="394"/>
                  </a:cubicBezTo>
                  <a:cubicBezTo>
                    <a:pt x="117" y="394"/>
                    <a:pt x="117" y="394"/>
                    <a:pt x="117" y="394"/>
                  </a:cubicBezTo>
                  <a:cubicBezTo>
                    <a:pt x="110" y="394"/>
                    <a:pt x="104" y="394"/>
                    <a:pt x="99" y="394"/>
                  </a:cubicBezTo>
                  <a:cubicBezTo>
                    <a:pt x="62" y="394"/>
                    <a:pt x="40" y="392"/>
                    <a:pt x="27" y="388"/>
                  </a:cubicBezTo>
                  <a:cubicBezTo>
                    <a:pt x="21" y="386"/>
                    <a:pt x="17" y="384"/>
                    <a:pt x="14" y="382"/>
                  </a:cubicBezTo>
                  <a:cubicBezTo>
                    <a:pt x="11" y="380"/>
                    <a:pt x="10" y="378"/>
                    <a:pt x="9" y="375"/>
                  </a:cubicBezTo>
                  <a:cubicBezTo>
                    <a:pt x="9" y="374"/>
                    <a:pt x="8" y="372"/>
                    <a:pt x="8" y="369"/>
                  </a:cubicBezTo>
                  <a:cubicBezTo>
                    <a:pt x="6" y="345"/>
                    <a:pt x="4" y="270"/>
                    <a:pt x="4" y="205"/>
                  </a:cubicBezTo>
                  <a:cubicBezTo>
                    <a:pt x="4" y="164"/>
                    <a:pt x="5" y="128"/>
                    <a:pt x="6" y="109"/>
                  </a:cubicBezTo>
                  <a:cubicBezTo>
                    <a:pt x="8" y="82"/>
                    <a:pt x="19" y="59"/>
                    <a:pt x="32" y="41"/>
                  </a:cubicBezTo>
                  <a:cubicBezTo>
                    <a:pt x="46" y="23"/>
                    <a:pt x="62" y="11"/>
                    <a:pt x="76" y="6"/>
                  </a:cubicBezTo>
                  <a:cubicBezTo>
                    <a:pt x="81" y="5"/>
                    <a:pt x="89" y="4"/>
                    <a:pt x="100" y="4"/>
                  </a:cubicBezTo>
                  <a:cubicBezTo>
                    <a:pt x="126" y="4"/>
                    <a:pt x="165" y="8"/>
                    <a:pt x="198" y="12"/>
                  </a:cubicBezTo>
                  <a:cubicBezTo>
                    <a:pt x="215" y="14"/>
                    <a:pt x="230" y="16"/>
                    <a:pt x="241" y="18"/>
                  </a:cubicBezTo>
                  <a:cubicBezTo>
                    <a:pt x="246" y="19"/>
                    <a:pt x="250" y="19"/>
                    <a:pt x="253" y="20"/>
                  </a:cubicBezTo>
                  <a:cubicBezTo>
                    <a:pt x="256" y="20"/>
                    <a:pt x="258" y="21"/>
                    <a:pt x="258" y="21"/>
                  </a:cubicBezTo>
                  <a:cubicBezTo>
                    <a:pt x="259" y="21"/>
                    <a:pt x="259" y="21"/>
                    <a:pt x="259" y="21"/>
                  </a:cubicBezTo>
                  <a:cubicBezTo>
                    <a:pt x="258" y="19"/>
                    <a:pt x="258" y="19"/>
                    <a:pt x="258" y="19"/>
                  </a:cubicBez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152" y="0"/>
                    <a:pt x="100" y="0"/>
                  </a:cubicBezTo>
                  <a:cubicBezTo>
                    <a:pt x="89" y="0"/>
                    <a:pt x="80" y="1"/>
                    <a:pt x="75" y="2"/>
                  </a:cubicBezTo>
                  <a:cubicBezTo>
                    <a:pt x="60" y="8"/>
                    <a:pt x="43" y="20"/>
                    <a:pt x="29" y="39"/>
                  </a:cubicBezTo>
                  <a:cubicBezTo>
                    <a:pt x="15" y="57"/>
                    <a:pt x="4" y="81"/>
                    <a:pt x="2" y="108"/>
                  </a:cubicBezTo>
                  <a:cubicBezTo>
                    <a:pt x="1" y="127"/>
                    <a:pt x="0" y="164"/>
                    <a:pt x="0" y="205"/>
                  </a:cubicBezTo>
                  <a:cubicBezTo>
                    <a:pt x="0" y="242"/>
                    <a:pt x="1" y="283"/>
                    <a:pt x="1" y="315"/>
                  </a:cubicBezTo>
                  <a:cubicBezTo>
                    <a:pt x="2" y="331"/>
                    <a:pt x="2" y="345"/>
                    <a:pt x="3" y="356"/>
                  </a:cubicBezTo>
                  <a:cubicBezTo>
                    <a:pt x="3" y="361"/>
                    <a:pt x="4" y="366"/>
                    <a:pt x="4" y="369"/>
                  </a:cubicBezTo>
                  <a:cubicBezTo>
                    <a:pt x="4" y="372"/>
                    <a:pt x="5" y="375"/>
                    <a:pt x="5" y="376"/>
                  </a:cubicBezTo>
                  <a:cubicBezTo>
                    <a:pt x="6" y="379"/>
                    <a:pt x="8" y="383"/>
                    <a:pt x="11" y="385"/>
                  </a:cubicBezTo>
                  <a:cubicBezTo>
                    <a:pt x="16" y="389"/>
                    <a:pt x="24" y="392"/>
                    <a:pt x="38" y="394"/>
                  </a:cubicBezTo>
                  <a:cubicBezTo>
                    <a:pt x="52" y="397"/>
                    <a:pt x="71" y="398"/>
                    <a:pt x="99" y="398"/>
                  </a:cubicBezTo>
                  <a:cubicBezTo>
                    <a:pt x="104" y="398"/>
                    <a:pt x="110" y="398"/>
                    <a:pt x="117" y="398"/>
                  </a:cubicBezTo>
                  <a:cubicBezTo>
                    <a:pt x="117" y="398"/>
                    <a:pt x="117" y="398"/>
                    <a:pt x="117" y="398"/>
                  </a:cubicBezTo>
                  <a:cubicBezTo>
                    <a:pt x="176" y="396"/>
                    <a:pt x="235" y="392"/>
                    <a:pt x="294" y="385"/>
                  </a:cubicBezTo>
                  <a:cubicBezTo>
                    <a:pt x="295" y="384"/>
                    <a:pt x="295" y="384"/>
                    <a:pt x="295" y="384"/>
                  </a:cubicBezTo>
                  <a:cubicBezTo>
                    <a:pt x="295" y="384"/>
                    <a:pt x="300" y="381"/>
                    <a:pt x="305" y="376"/>
                  </a:cubicBezTo>
                  <a:cubicBezTo>
                    <a:pt x="309" y="370"/>
                    <a:pt x="314" y="363"/>
                    <a:pt x="315" y="356"/>
                  </a:cubicBezTo>
                  <a:cubicBezTo>
                    <a:pt x="314" y="349"/>
                    <a:pt x="311" y="339"/>
                    <a:pt x="308" y="330"/>
                  </a:cubicBezTo>
                  <a:cubicBezTo>
                    <a:pt x="305" y="322"/>
                    <a:pt x="301" y="315"/>
                    <a:pt x="301" y="315"/>
                  </a:cubicBezTo>
                  <a:cubicBezTo>
                    <a:pt x="300" y="316"/>
                    <a:pt x="300" y="316"/>
                    <a:pt x="300" y="316"/>
                  </a:cubicBezTo>
                  <a:cubicBezTo>
                    <a:pt x="299" y="318"/>
                    <a:pt x="299" y="318"/>
                    <a:pt x="299" y="318"/>
                  </a:cubicBezTo>
                  <a:cubicBezTo>
                    <a:pt x="320" y="328"/>
                    <a:pt x="335" y="332"/>
                    <a:pt x="348" y="332"/>
                  </a:cubicBezTo>
                  <a:cubicBezTo>
                    <a:pt x="357" y="332"/>
                    <a:pt x="365" y="330"/>
                    <a:pt x="371" y="326"/>
                  </a:cubicBezTo>
                  <a:cubicBezTo>
                    <a:pt x="377" y="322"/>
                    <a:pt x="381" y="317"/>
                    <a:pt x="385" y="311"/>
                  </a:cubicBezTo>
                  <a:cubicBezTo>
                    <a:pt x="396" y="296"/>
                    <a:pt x="408" y="272"/>
                    <a:pt x="408" y="238"/>
                  </a:cubicBezTo>
                  <a:cubicBezTo>
                    <a:pt x="408" y="230"/>
                    <a:pt x="407" y="222"/>
                    <a:pt x="406" y="213"/>
                  </a:cubicBezTo>
                  <a:cubicBezTo>
                    <a:pt x="403" y="194"/>
                    <a:pt x="399" y="183"/>
                    <a:pt x="394" y="177"/>
                  </a:cubicBezTo>
                  <a:cubicBezTo>
                    <a:pt x="389" y="171"/>
                    <a:pt x="384" y="169"/>
                    <a:pt x="382" y="169"/>
                  </a:cubicBezTo>
                  <a:cubicBezTo>
                    <a:pt x="380" y="169"/>
                    <a:pt x="379" y="170"/>
                    <a:pt x="379" y="170"/>
                  </a:cubicBezTo>
                  <a:cubicBezTo>
                    <a:pt x="380" y="172"/>
                    <a:pt x="380" y="172"/>
                    <a:pt x="380" y="172"/>
                  </a:cubicBezTo>
                  <a:cubicBezTo>
                    <a:pt x="382" y="171"/>
                    <a:pt x="382" y="171"/>
                    <a:pt x="382" y="171"/>
                  </a:cubicBezTo>
                  <a:cubicBezTo>
                    <a:pt x="378" y="148"/>
                    <a:pt x="372" y="126"/>
                    <a:pt x="365" y="104"/>
                  </a:cubicBezTo>
                  <a:cubicBezTo>
                    <a:pt x="365" y="104"/>
                    <a:pt x="365" y="104"/>
                    <a:pt x="365" y="104"/>
                  </a:cubicBezTo>
                  <a:cubicBezTo>
                    <a:pt x="359" y="88"/>
                    <a:pt x="355" y="70"/>
                    <a:pt x="352" y="54"/>
                  </a:cubicBezTo>
                  <a:cubicBezTo>
                    <a:pt x="350" y="46"/>
                    <a:pt x="348" y="39"/>
                    <a:pt x="346" y="33"/>
                  </a:cubicBezTo>
                  <a:cubicBezTo>
                    <a:pt x="344" y="28"/>
                    <a:pt x="342" y="23"/>
                    <a:pt x="338" y="21"/>
                  </a:cubicBezTo>
                  <a:cubicBezTo>
                    <a:pt x="336" y="20"/>
                    <a:pt x="333" y="19"/>
                    <a:pt x="330" y="19"/>
                  </a:cubicBezTo>
                  <a:cubicBezTo>
                    <a:pt x="319" y="17"/>
                    <a:pt x="302" y="16"/>
                    <a:pt x="288" y="16"/>
                  </a:cubicBezTo>
                  <a:cubicBezTo>
                    <a:pt x="272" y="16"/>
                    <a:pt x="258" y="17"/>
                    <a:pt x="258" y="17"/>
                  </a:cubicBezTo>
                  <a:cubicBezTo>
                    <a:pt x="258" y="19"/>
                    <a:pt x="258" y="19"/>
                    <a:pt x="258" y="19"/>
                  </a:cubicBezTo>
                  <a:cubicBezTo>
                    <a:pt x="259" y="17"/>
                    <a:pt x="259" y="17"/>
                    <a:pt x="259" y="17"/>
                  </a:cubicBezTo>
                  <a:cubicBezTo>
                    <a:pt x="258" y="19"/>
                    <a:pt x="258" y="19"/>
                    <a:pt x="258" y="19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2563813" y="2479675"/>
              <a:ext cx="47625" cy="52388"/>
            </a:xfrm>
            <a:custGeom>
              <a:avLst/>
              <a:gdLst/>
              <a:ahLst/>
              <a:cxnLst/>
              <a:rect l="l" t="t" r="r" b="b"/>
              <a:pathLst>
                <a:path w="37" h="42" extrusionOk="0">
                  <a:moveTo>
                    <a:pt x="6" y="5"/>
                  </a:moveTo>
                  <a:cubicBezTo>
                    <a:pt x="6" y="5"/>
                    <a:pt x="32" y="0"/>
                    <a:pt x="33" y="12"/>
                  </a:cubicBezTo>
                  <a:cubicBezTo>
                    <a:pt x="35" y="28"/>
                    <a:pt x="37" y="37"/>
                    <a:pt x="20" y="39"/>
                  </a:cubicBezTo>
                  <a:cubicBezTo>
                    <a:pt x="4" y="42"/>
                    <a:pt x="0" y="17"/>
                    <a:pt x="6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2563813" y="2479675"/>
              <a:ext cx="47625" cy="52388"/>
            </a:xfrm>
            <a:custGeom>
              <a:avLst/>
              <a:gdLst/>
              <a:ahLst/>
              <a:cxnLst/>
              <a:rect l="l" t="t" r="r" b="b"/>
              <a:pathLst>
                <a:path w="37" h="42" extrusionOk="0">
                  <a:moveTo>
                    <a:pt x="6" y="5"/>
                  </a:moveTo>
                  <a:cubicBezTo>
                    <a:pt x="6" y="5"/>
                    <a:pt x="32" y="0"/>
                    <a:pt x="33" y="12"/>
                  </a:cubicBezTo>
                  <a:cubicBezTo>
                    <a:pt x="35" y="28"/>
                    <a:pt x="37" y="37"/>
                    <a:pt x="20" y="39"/>
                  </a:cubicBezTo>
                  <a:cubicBezTo>
                    <a:pt x="4" y="42"/>
                    <a:pt x="0" y="17"/>
                    <a:pt x="6" y="5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2489201" y="2463800"/>
              <a:ext cx="103188" cy="166688"/>
            </a:xfrm>
            <a:custGeom>
              <a:avLst/>
              <a:gdLst/>
              <a:ahLst/>
              <a:cxnLst/>
              <a:rect l="l" t="t" r="r" b="b"/>
              <a:pathLst>
                <a:path w="82" h="132" extrusionOk="0">
                  <a:moveTo>
                    <a:pt x="72" y="0"/>
                  </a:moveTo>
                  <a:cubicBezTo>
                    <a:pt x="72" y="0"/>
                    <a:pt x="66" y="18"/>
                    <a:pt x="71" y="29"/>
                  </a:cubicBezTo>
                  <a:cubicBezTo>
                    <a:pt x="76" y="39"/>
                    <a:pt x="82" y="69"/>
                    <a:pt x="77" y="84"/>
                  </a:cubicBezTo>
                  <a:cubicBezTo>
                    <a:pt x="72" y="99"/>
                    <a:pt x="58" y="124"/>
                    <a:pt x="47" y="128"/>
                  </a:cubicBezTo>
                  <a:cubicBezTo>
                    <a:pt x="35" y="132"/>
                    <a:pt x="13" y="120"/>
                    <a:pt x="10" y="118"/>
                  </a:cubicBezTo>
                  <a:cubicBezTo>
                    <a:pt x="6" y="115"/>
                    <a:pt x="31" y="89"/>
                    <a:pt x="18" y="83"/>
                  </a:cubicBezTo>
                  <a:cubicBezTo>
                    <a:pt x="5" y="77"/>
                    <a:pt x="0" y="38"/>
                    <a:pt x="11" y="25"/>
                  </a:cubicBezTo>
                  <a:cubicBezTo>
                    <a:pt x="19" y="16"/>
                    <a:pt x="29" y="10"/>
                    <a:pt x="40" y="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2489201" y="2463800"/>
              <a:ext cx="103188" cy="166688"/>
            </a:xfrm>
            <a:custGeom>
              <a:avLst/>
              <a:gdLst/>
              <a:ahLst/>
              <a:cxnLst/>
              <a:rect l="l" t="t" r="r" b="b"/>
              <a:pathLst>
                <a:path w="82" h="132" extrusionOk="0">
                  <a:moveTo>
                    <a:pt x="72" y="0"/>
                  </a:moveTo>
                  <a:cubicBezTo>
                    <a:pt x="72" y="0"/>
                    <a:pt x="66" y="18"/>
                    <a:pt x="71" y="29"/>
                  </a:cubicBezTo>
                  <a:cubicBezTo>
                    <a:pt x="76" y="39"/>
                    <a:pt x="82" y="69"/>
                    <a:pt x="77" y="84"/>
                  </a:cubicBezTo>
                  <a:cubicBezTo>
                    <a:pt x="72" y="99"/>
                    <a:pt x="58" y="124"/>
                    <a:pt x="47" y="128"/>
                  </a:cubicBezTo>
                  <a:cubicBezTo>
                    <a:pt x="35" y="132"/>
                    <a:pt x="13" y="120"/>
                    <a:pt x="10" y="118"/>
                  </a:cubicBezTo>
                  <a:cubicBezTo>
                    <a:pt x="6" y="115"/>
                    <a:pt x="31" y="89"/>
                    <a:pt x="18" y="83"/>
                  </a:cubicBezTo>
                  <a:cubicBezTo>
                    <a:pt x="5" y="77"/>
                    <a:pt x="0" y="38"/>
                    <a:pt x="11" y="25"/>
                  </a:cubicBezTo>
                  <a:cubicBezTo>
                    <a:pt x="19" y="16"/>
                    <a:pt x="29" y="10"/>
                    <a:pt x="40" y="5"/>
                  </a:cubicBezTo>
                  <a:lnTo>
                    <a:pt x="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2339976" y="2484438"/>
              <a:ext cx="209550" cy="163513"/>
            </a:xfrm>
            <a:custGeom>
              <a:avLst/>
              <a:gdLst/>
              <a:ahLst/>
              <a:cxnLst/>
              <a:rect l="l" t="t" r="r" b="b"/>
              <a:pathLst>
                <a:path w="167" h="129" extrusionOk="0">
                  <a:moveTo>
                    <a:pt x="38" y="26"/>
                  </a:moveTo>
                  <a:cubicBezTo>
                    <a:pt x="39" y="27"/>
                    <a:pt x="40" y="29"/>
                    <a:pt x="40" y="30"/>
                  </a:cubicBezTo>
                  <a:cubicBezTo>
                    <a:pt x="40" y="33"/>
                    <a:pt x="38" y="38"/>
                    <a:pt x="31" y="45"/>
                  </a:cubicBezTo>
                  <a:cubicBezTo>
                    <a:pt x="16" y="59"/>
                    <a:pt x="0" y="68"/>
                    <a:pt x="0" y="85"/>
                  </a:cubicBezTo>
                  <a:cubicBezTo>
                    <a:pt x="0" y="103"/>
                    <a:pt x="10" y="101"/>
                    <a:pt x="59" y="115"/>
                  </a:cubicBezTo>
                  <a:cubicBezTo>
                    <a:pt x="109" y="129"/>
                    <a:pt x="161" y="103"/>
                    <a:pt x="164" y="78"/>
                  </a:cubicBezTo>
                  <a:cubicBezTo>
                    <a:pt x="167" y="54"/>
                    <a:pt x="138" y="45"/>
                    <a:pt x="143" y="29"/>
                  </a:cubicBezTo>
                  <a:cubicBezTo>
                    <a:pt x="146" y="18"/>
                    <a:pt x="150" y="9"/>
                    <a:pt x="156" y="0"/>
                  </a:cubicBezTo>
                  <a:cubicBezTo>
                    <a:pt x="156" y="0"/>
                    <a:pt x="107" y="14"/>
                    <a:pt x="85" y="14"/>
                  </a:cubicBezTo>
                  <a:cubicBezTo>
                    <a:pt x="63" y="14"/>
                    <a:pt x="35" y="22"/>
                    <a:pt x="38" y="2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2339976" y="2484438"/>
              <a:ext cx="209550" cy="163513"/>
            </a:xfrm>
            <a:custGeom>
              <a:avLst/>
              <a:gdLst/>
              <a:ahLst/>
              <a:cxnLst/>
              <a:rect l="l" t="t" r="r" b="b"/>
              <a:pathLst>
                <a:path w="167" h="129" extrusionOk="0">
                  <a:moveTo>
                    <a:pt x="38" y="26"/>
                  </a:moveTo>
                  <a:cubicBezTo>
                    <a:pt x="39" y="27"/>
                    <a:pt x="40" y="29"/>
                    <a:pt x="40" y="30"/>
                  </a:cubicBezTo>
                  <a:cubicBezTo>
                    <a:pt x="40" y="33"/>
                    <a:pt x="38" y="38"/>
                    <a:pt x="31" y="45"/>
                  </a:cubicBezTo>
                  <a:cubicBezTo>
                    <a:pt x="16" y="59"/>
                    <a:pt x="0" y="68"/>
                    <a:pt x="0" y="85"/>
                  </a:cubicBezTo>
                  <a:cubicBezTo>
                    <a:pt x="0" y="103"/>
                    <a:pt x="10" y="101"/>
                    <a:pt x="59" y="115"/>
                  </a:cubicBezTo>
                  <a:cubicBezTo>
                    <a:pt x="109" y="129"/>
                    <a:pt x="161" y="103"/>
                    <a:pt x="164" y="78"/>
                  </a:cubicBezTo>
                  <a:cubicBezTo>
                    <a:pt x="167" y="54"/>
                    <a:pt x="138" y="45"/>
                    <a:pt x="143" y="29"/>
                  </a:cubicBezTo>
                  <a:cubicBezTo>
                    <a:pt x="146" y="18"/>
                    <a:pt x="150" y="9"/>
                    <a:pt x="156" y="0"/>
                  </a:cubicBezTo>
                  <a:cubicBezTo>
                    <a:pt x="156" y="0"/>
                    <a:pt x="107" y="14"/>
                    <a:pt x="85" y="14"/>
                  </a:cubicBezTo>
                  <a:cubicBezTo>
                    <a:pt x="63" y="14"/>
                    <a:pt x="35" y="22"/>
                    <a:pt x="38" y="26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2360613" y="2343150"/>
              <a:ext cx="287338" cy="182563"/>
            </a:xfrm>
            <a:custGeom>
              <a:avLst/>
              <a:gdLst/>
              <a:ahLst/>
              <a:cxnLst/>
              <a:rect l="l" t="t" r="r" b="b"/>
              <a:pathLst>
                <a:path w="228" h="144" extrusionOk="0">
                  <a:moveTo>
                    <a:pt x="8" y="47"/>
                  </a:moveTo>
                  <a:cubicBezTo>
                    <a:pt x="8" y="47"/>
                    <a:pt x="0" y="74"/>
                    <a:pt x="4" y="83"/>
                  </a:cubicBezTo>
                  <a:cubicBezTo>
                    <a:pt x="9" y="92"/>
                    <a:pt x="18" y="133"/>
                    <a:pt x="21" y="138"/>
                  </a:cubicBezTo>
                  <a:cubicBezTo>
                    <a:pt x="23" y="144"/>
                    <a:pt x="66" y="134"/>
                    <a:pt x="98" y="132"/>
                  </a:cubicBezTo>
                  <a:cubicBezTo>
                    <a:pt x="130" y="130"/>
                    <a:pt x="206" y="90"/>
                    <a:pt x="216" y="77"/>
                  </a:cubicBezTo>
                  <a:cubicBezTo>
                    <a:pt x="226" y="65"/>
                    <a:pt x="228" y="66"/>
                    <a:pt x="211" y="66"/>
                  </a:cubicBezTo>
                  <a:cubicBezTo>
                    <a:pt x="195" y="66"/>
                    <a:pt x="166" y="68"/>
                    <a:pt x="166" y="68"/>
                  </a:cubicBezTo>
                  <a:cubicBezTo>
                    <a:pt x="166" y="68"/>
                    <a:pt x="148" y="30"/>
                    <a:pt x="129" y="16"/>
                  </a:cubicBezTo>
                  <a:cubicBezTo>
                    <a:pt x="111" y="2"/>
                    <a:pt x="76" y="0"/>
                    <a:pt x="59" y="4"/>
                  </a:cubicBezTo>
                  <a:cubicBezTo>
                    <a:pt x="41" y="9"/>
                    <a:pt x="8" y="32"/>
                    <a:pt x="4" y="40"/>
                  </a:cubicBezTo>
                  <a:cubicBezTo>
                    <a:pt x="1" y="48"/>
                    <a:pt x="8" y="47"/>
                    <a:pt x="8" y="47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2360613" y="2343150"/>
              <a:ext cx="287338" cy="182563"/>
            </a:xfrm>
            <a:custGeom>
              <a:avLst/>
              <a:gdLst/>
              <a:ahLst/>
              <a:cxnLst/>
              <a:rect l="l" t="t" r="r" b="b"/>
              <a:pathLst>
                <a:path w="228" h="144" extrusionOk="0">
                  <a:moveTo>
                    <a:pt x="8" y="47"/>
                  </a:moveTo>
                  <a:cubicBezTo>
                    <a:pt x="8" y="47"/>
                    <a:pt x="0" y="74"/>
                    <a:pt x="4" y="83"/>
                  </a:cubicBezTo>
                  <a:cubicBezTo>
                    <a:pt x="9" y="92"/>
                    <a:pt x="18" y="133"/>
                    <a:pt x="21" y="138"/>
                  </a:cubicBezTo>
                  <a:cubicBezTo>
                    <a:pt x="23" y="144"/>
                    <a:pt x="66" y="134"/>
                    <a:pt x="98" y="132"/>
                  </a:cubicBezTo>
                  <a:cubicBezTo>
                    <a:pt x="130" y="130"/>
                    <a:pt x="206" y="90"/>
                    <a:pt x="216" y="77"/>
                  </a:cubicBezTo>
                  <a:cubicBezTo>
                    <a:pt x="226" y="65"/>
                    <a:pt x="228" y="66"/>
                    <a:pt x="211" y="66"/>
                  </a:cubicBezTo>
                  <a:cubicBezTo>
                    <a:pt x="195" y="66"/>
                    <a:pt x="166" y="68"/>
                    <a:pt x="166" y="68"/>
                  </a:cubicBezTo>
                  <a:cubicBezTo>
                    <a:pt x="166" y="68"/>
                    <a:pt x="148" y="30"/>
                    <a:pt x="129" y="16"/>
                  </a:cubicBezTo>
                  <a:cubicBezTo>
                    <a:pt x="111" y="2"/>
                    <a:pt x="76" y="0"/>
                    <a:pt x="59" y="4"/>
                  </a:cubicBezTo>
                  <a:cubicBezTo>
                    <a:pt x="41" y="9"/>
                    <a:pt x="8" y="32"/>
                    <a:pt x="4" y="40"/>
                  </a:cubicBezTo>
                  <a:cubicBezTo>
                    <a:pt x="1" y="48"/>
                    <a:pt x="8" y="47"/>
                    <a:pt x="8" y="47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2501901" y="2424113"/>
              <a:ext cx="146050" cy="82550"/>
            </a:xfrm>
            <a:custGeom>
              <a:avLst/>
              <a:gdLst/>
              <a:ahLst/>
              <a:cxnLst/>
              <a:rect l="l" t="t" r="r" b="b"/>
              <a:pathLst>
                <a:path w="116" h="65" extrusionOk="0">
                  <a:moveTo>
                    <a:pt x="0" y="65"/>
                  </a:moveTo>
                  <a:cubicBezTo>
                    <a:pt x="36" y="56"/>
                    <a:pt x="95" y="24"/>
                    <a:pt x="104" y="13"/>
                  </a:cubicBezTo>
                  <a:cubicBezTo>
                    <a:pt x="114" y="0"/>
                    <a:pt x="116" y="2"/>
                    <a:pt x="99" y="2"/>
                  </a:cubicBezTo>
                  <a:cubicBezTo>
                    <a:pt x="83" y="2"/>
                    <a:pt x="54" y="4"/>
                    <a:pt x="54" y="4"/>
                  </a:cubicBezTo>
                  <a:cubicBezTo>
                    <a:pt x="54" y="4"/>
                    <a:pt x="26" y="51"/>
                    <a:pt x="0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2501901" y="2424113"/>
              <a:ext cx="146050" cy="82550"/>
            </a:xfrm>
            <a:custGeom>
              <a:avLst/>
              <a:gdLst/>
              <a:ahLst/>
              <a:cxnLst/>
              <a:rect l="l" t="t" r="r" b="b"/>
              <a:pathLst>
                <a:path w="116" h="65" extrusionOk="0">
                  <a:moveTo>
                    <a:pt x="0" y="65"/>
                  </a:moveTo>
                  <a:cubicBezTo>
                    <a:pt x="36" y="56"/>
                    <a:pt x="95" y="24"/>
                    <a:pt x="104" y="13"/>
                  </a:cubicBezTo>
                  <a:cubicBezTo>
                    <a:pt x="114" y="0"/>
                    <a:pt x="116" y="2"/>
                    <a:pt x="99" y="2"/>
                  </a:cubicBezTo>
                  <a:cubicBezTo>
                    <a:pt x="83" y="2"/>
                    <a:pt x="54" y="4"/>
                    <a:pt x="54" y="4"/>
                  </a:cubicBezTo>
                  <a:cubicBezTo>
                    <a:pt x="54" y="4"/>
                    <a:pt x="26" y="51"/>
                    <a:pt x="0" y="65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2371726" y="2401888"/>
              <a:ext cx="42863" cy="3175"/>
            </a:xfrm>
            <a:custGeom>
              <a:avLst/>
              <a:gdLst/>
              <a:ahLst/>
              <a:cxnLst/>
              <a:rect l="l" t="t" r="r" b="b"/>
              <a:pathLst>
                <a:path w="34" h="3" extrusionOk="0">
                  <a:moveTo>
                    <a:pt x="0" y="1"/>
                  </a:moveTo>
                  <a:cubicBezTo>
                    <a:pt x="11" y="3"/>
                    <a:pt x="23" y="3"/>
                    <a:pt x="34" y="0"/>
                  </a:cubicBezTo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Google Shape;275;p33"/>
            <p:cNvCxnSpPr/>
            <p:nvPr/>
          </p:nvCxnSpPr>
          <p:spPr>
            <a:xfrm rot="10800000" flipH="1">
              <a:off x="2514601" y="2489263"/>
              <a:ext cx="90600" cy="17400"/>
            </a:xfrm>
            <a:prstGeom prst="straightConnector1">
              <a:avLst/>
            </a:pr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6" name="Google Shape;276;p33"/>
            <p:cNvSpPr/>
            <p:nvPr/>
          </p:nvSpPr>
          <p:spPr>
            <a:xfrm>
              <a:off x="2266951" y="2598738"/>
              <a:ext cx="307975" cy="111125"/>
            </a:xfrm>
            <a:custGeom>
              <a:avLst/>
              <a:gdLst/>
              <a:ahLst/>
              <a:cxnLst/>
              <a:rect l="l" t="t" r="r" b="b"/>
              <a:pathLst>
                <a:path w="244" h="88" extrusionOk="0">
                  <a:moveTo>
                    <a:pt x="39" y="8"/>
                  </a:moveTo>
                  <a:cubicBezTo>
                    <a:pt x="57" y="2"/>
                    <a:pt x="76" y="0"/>
                    <a:pt x="95" y="4"/>
                  </a:cubicBezTo>
                  <a:cubicBezTo>
                    <a:pt x="126" y="10"/>
                    <a:pt x="196" y="28"/>
                    <a:pt x="220" y="31"/>
                  </a:cubicBezTo>
                  <a:cubicBezTo>
                    <a:pt x="244" y="34"/>
                    <a:pt x="234" y="38"/>
                    <a:pt x="216" y="45"/>
                  </a:cubicBezTo>
                  <a:cubicBezTo>
                    <a:pt x="197" y="52"/>
                    <a:pt x="162" y="74"/>
                    <a:pt x="142" y="81"/>
                  </a:cubicBezTo>
                  <a:cubicBezTo>
                    <a:pt x="122" y="88"/>
                    <a:pt x="38" y="64"/>
                    <a:pt x="19" y="51"/>
                  </a:cubicBezTo>
                  <a:cubicBezTo>
                    <a:pt x="0" y="38"/>
                    <a:pt x="19" y="21"/>
                    <a:pt x="39" y="8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2266951" y="2598738"/>
              <a:ext cx="307975" cy="111125"/>
            </a:xfrm>
            <a:custGeom>
              <a:avLst/>
              <a:gdLst/>
              <a:ahLst/>
              <a:cxnLst/>
              <a:rect l="l" t="t" r="r" b="b"/>
              <a:pathLst>
                <a:path w="244" h="88" extrusionOk="0">
                  <a:moveTo>
                    <a:pt x="39" y="8"/>
                  </a:moveTo>
                  <a:cubicBezTo>
                    <a:pt x="57" y="2"/>
                    <a:pt x="76" y="0"/>
                    <a:pt x="95" y="4"/>
                  </a:cubicBezTo>
                  <a:cubicBezTo>
                    <a:pt x="126" y="10"/>
                    <a:pt x="196" y="28"/>
                    <a:pt x="220" y="31"/>
                  </a:cubicBezTo>
                  <a:cubicBezTo>
                    <a:pt x="244" y="34"/>
                    <a:pt x="234" y="38"/>
                    <a:pt x="216" y="45"/>
                  </a:cubicBezTo>
                  <a:cubicBezTo>
                    <a:pt x="197" y="52"/>
                    <a:pt x="162" y="74"/>
                    <a:pt x="142" y="81"/>
                  </a:cubicBezTo>
                  <a:cubicBezTo>
                    <a:pt x="122" y="88"/>
                    <a:pt x="38" y="64"/>
                    <a:pt x="19" y="51"/>
                  </a:cubicBezTo>
                  <a:cubicBezTo>
                    <a:pt x="0" y="38"/>
                    <a:pt x="19" y="21"/>
                    <a:pt x="39" y="8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2519363" y="2738438"/>
              <a:ext cx="57150" cy="284163"/>
            </a:xfrm>
            <a:custGeom>
              <a:avLst/>
              <a:gdLst/>
              <a:ahLst/>
              <a:cxnLst/>
              <a:rect l="l" t="t" r="r" b="b"/>
              <a:pathLst>
                <a:path w="46" h="226" extrusionOk="0">
                  <a:moveTo>
                    <a:pt x="46" y="226"/>
                  </a:moveTo>
                  <a:cubicBezTo>
                    <a:pt x="33" y="208"/>
                    <a:pt x="25" y="188"/>
                    <a:pt x="22" y="167"/>
                  </a:cubicBezTo>
                  <a:cubicBezTo>
                    <a:pt x="17" y="134"/>
                    <a:pt x="6" y="60"/>
                    <a:pt x="4" y="43"/>
                  </a:cubicBezTo>
                  <a:cubicBezTo>
                    <a:pt x="3" y="26"/>
                    <a:pt x="0" y="9"/>
                    <a:pt x="12" y="0"/>
                  </a:cubicBezTo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2190751" y="3070225"/>
              <a:ext cx="393700" cy="88900"/>
            </a:xfrm>
            <a:custGeom>
              <a:avLst/>
              <a:gdLst/>
              <a:ahLst/>
              <a:cxnLst/>
              <a:rect l="l" t="t" r="r" b="b"/>
              <a:pathLst>
                <a:path w="312" h="71" extrusionOk="0">
                  <a:moveTo>
                    <a:pt x="312" y="24"/>
                  </a:moveTo>
                  <a:cubicBezTo>
                    <a:pt x="312" y="24"/>
                    <a:pt x="310" y="47"/>
                    <a:pt x="303" y="57"/>
                  </a:cubicBezTo>
                  <a:cubicBezTo>
                    <a:pt x="296" y="67"/>
                    <a:pt x="257" y="65"/>
                    <a:pt x="195" y="68"/>
                  </a:cubicBezTo>
                  <a:cubicBezTo>
                    <a:pt x="139" y="71"/>
                    <a:pt x="84" y="69"/>
                    <a:pt x="29" y="62"/>
                  </a:cubicBezTo>
                  <a:cubicBezTo>
                    <a:pt x="0" y="58"/>
                    <a:pt x="18" y="22"/>
                    <a:pt x="20" y="11"/>
                  </a:cubicBezTo>
                  <a:cubicBezTo>
                    <a:pt x="23" y="0"/>
                    <a:pt x="62" y="18"/>
                    <a:pt x="145" y="15"/>
                  </a:cubicBezTo>
                  <a:cubicBezTo>
                    <a:pt x="227" y="12"/>
                    <a:pt x="312" y="19"/>
                    <a:pt x="312" y="2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2190751" y="3070225"/>
              <a:ext cx="393700" cy="88900"/>
            </a:xfrm>
            <a:custGeom>
              <a:avLst/>
              <a:gdLst/>
              <a:ahLst/>
              <a:cxnLst/>
              <a:rect l="l" t="t" r="r" b="b"/>
              <a:pathLst>
                <a:path w="312" h="71" extrusionOk="0">
                  <a:moveTo>
                    <a:pt x="312" y="24"/>
                  </a:moveTo>
                  <a:cubicBezTo>
                    <a:pt x="312" y="24"/>
                    <a:pt x="310" y="47"/>
                    <a:pt x="303" y="57"/>
                  </a:cubicBezTo>
                  <a:cubicBezTo>
                    <a:pt x="296" y="67"/>
                    <a:pt x="257" y="65"/>
                    <a:pt x="195" y="68"/>
                  </a:cubicBezTo>
                  <a:cubicBezTo>
                    <a:pt x="139" y="71"/>
                    <a:pt x="84" y="69"/>
                    <a:pt x="29" y="62"/>
                  </a:cubicBezTo>
                  <a:cubicBezTo>
                    <a:pt x="0" y="58"/>
                    <a:pt x="18" y="22"/>
                    <a:pt x="20" y="11"/>
                  </a:cubicBezTo>
                  <a:cubicBezTo>
                    <a:pt x="23" y="0"/>
                    <a:pt x="62" y="18"/>
                    <a:pt x="145" y="15"/>
                  </a:cubicBezTo>
                  <a:cubicBezTo>
                    <a:pt x="227" y="12"/>
                    <a:pt x="312" y="19"/>
                    <a:pt x="312" y="2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2452688" y="2647950"/>
              <a:ext cx="109538" cy="61913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0" y="20"/>
                  </a:moveTo>
                  <a:lnTo>
                    <a:pt x="62" y="0"/>
                  </a:lnTo>
                  <a:lnTo>
                    <a:pt x="69" y="0"/>
                  </a:lnTo>
                  <a:lnTo>
                    <a:pt x="6" y="39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2452688" y="2647950"/>
              <a:ext cx="109538" cy="61913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0" y="20"/>
                  </a:moveTo>
                  <a:lnTo>
                    <a:pt x="62" y="0"/>
                  </a:lnTo>
                  <a:lnTo>
                    <a:pt x="69" y="0"/>
                  </a:lnTo>
                  <a:lnTo>
                    <a:pt x="6" y="39"/>
                  </a:lnTo>
                  <a:lnTo>
                    <a:pt x="0" y="20"/>
                  </a:ln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2054226" y="2620963"/>
              <a:ext cx="436563" cy="596900"/>
            </a:xfrm>
            <a:custGeom>
              <a:avLst/>
              <a:gdLst/>
              <a:ahLst/>
              <a:cxnLst/>
              <a:rect l="l" t="t" r="r" b="b"/>
              <a:pathLst>
                <a:path w="346" h="473" extrusionOk="0">
                  <a:moveTo>
                    <a:pt x="304" y="30"/>
                  </a:moveTo>
                  <a:cubicBezTo>
                    <a:pt x="304" y="30"/>
                    <a:pt x="281" y="0"/>
                    <a:pt x="218" y="0"/>
                  </a:cubicBezTo>
                  <a:cubicBezTo>
                    <a:pt x="155" y="0"/>
                    <a:pt x="90" y="24"/>
                    <a:pt x="70" y="54"/>
                  </a:cubicBezTo>
                  <a:cubicBezTo>
                    <a:pt x="58" y="72"/>
                    <a:pt x="56" y="94"/>
                    <a:pt x="63" y="114"/>
                  </a:cubicBezTo>
                  <a:cubicBezTo>
                    <a:pt x="63" y="114"/>
                    <a:pt x="32" y="264"/>
                    <a:pt x="16" y="307"/>
                  </a:cubicBezTo>
                  <a:cubicBezTo>
                    <a:pt x="0" y="350"/>
                    <a:pt x="17" y="387"/>
                    <a:pt x="67" y="417"/>
                  </a:cubicBezTo>
                  <a:cubicBezTo>
                    <a:pt x="117" y="447"/>
                    <a:pt x="220" y="473"/>
                    <a:pt x="264" y="453"/>
                  </a:cubicBezTo>
                  <a:cubicBezTo>
                    <a:pt x="308" y="433"/>
                    <a:pt x="330" y="387"/>
                    <a:pt x="327" y="353"/>
                  </a:cubicBezTo>
                  <a:cubicBezTo>
                    <a:pt x="324" y="319"/>
                    <a:pt x="316" y="254"/>
                    <a:pt x="314" y="213"/>
                  </a:cubicBezTo>
                  <a:cubicBezTo>
                    <a:pt x="313" y="171"/>
                    <a:pt x="346" y="123"/>
                    <a:pt x="337" y="83"/>
                  </a:cubicBezTo>
                  <a:cubicBezTo>
                    <a:pt x="328" y="43"/>
                    <a:pt x="304" y="30"/>
                    <a:pt x="304" y="30"/>
                  </a:cubicBezTo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2065338" y="2617788"/>
              <a:ext cx="417513" cy="585788"/>
            </a:xfrm>
            <a:custGeom>
              <a:avLst/>
              <a:gdLst/>
              <a:ahLst/>
              <a:cxnLst/>
              <a:rect l="l" t="t" r="r" b="b"/>
              <a:pathLst>
                <a:path w="332" h="464" extrusionOk="0">
                  <a:moveTo>
                    <a:pt x="296" y="32"/>
                  </a:moveTo>
                  <a:cubicBezTo>
                    <a:pt x="298" y="31"/>
                    <a:pt x="298" y="31"/>
                    <a:pt x="298" y="31"/>
                  </a:cubicBezTo>
                  <a:cubicBezTo>
                    <a:pt x="297" y="31"/>
                    <a:pt x="274" y="0"/>
                    <a:pt x="210" y="0"/>
                  </a:cubicBezTo>
                  <a:cubicBezTo>
                    <a:pt x="179" y="0"/>
                    <a:pt x="146" y="6"/>
                    <a:pt x="119" y="16"/>
                  </a:cubicBezTo>
                  <a:cubicBezTo>
                    <a:pt x="92" y="26"/>
                    <a:pt x="71" y="40"/>
                    <a:pt x="60" y="55"/>
                  </a:cubicBezTo>
                  <a:cubicBezTo>
                    <a:pt x="53" y="67"/>
                    <a:pt x="49" y="80"/>
                    <a:pt x="49" y="94"/>
                  </a:cubicBezTo>
                  <a:cubicBezTo>
                    <a:pt x="49" y="101"/>
                    <a:pt x="50" y="109"/>
                    <a:pt x="53" y="117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3" y="118"/>
                    <a:pt x="52" y="123"/>
                  </a:cubicBezTo>
                  <a:cubicBezTo>
                    <a:pt x="49" y="137"/>
                    <a:pt x="41" y="174"/>
                    <a:pt x="32" y="213"/>
                  </a:cubicBezTo>
                  <a:cubicBezTo>
                    <a:pt x="23" y="251"/>
                    <a:pt x="13" y="290"/>
                    <a:pt x="6" y="308"/>
                  </a:cubicBezTo>
                  <a:cubicBezTo>
                    <a:pt x="2" y="319"/>
                    <a:pt x="0" y="329"/>
                    <a:pt x="0" y="339"/>
                  </a:cubicBezTo>
                  <a:cubicBezTo>
                    <a:pt x="0" y="355"/>
                    <a:pt x="5" y="369"/>
                    <a:pt x="15" y="383"/>
                  </a:cubicBezTo>
                  <a:cubicBezTo>
                    <a:pt x="25" y="397"/>
                    <a:pt x="39" y="409"/>
                    <a:pt x="58" y="421"/>
                  </a:cubicBezTo>
                  <a:cubicBezTo>
                    <a:pt x="96" y="444"/>
                    <a:pt x="164" y="464"/>
                    <a:pt x="214" y="464"/>
                  </a:cubicBezTo>
                  <a:cubicBezTo>
                    <a:pt x="231" y="464"/>
                    <a:pt x="246" y="462"/>
                    <a:pt x="257" y="457"/>
                  </a:cubicBezTo>
                  <a:cubicBezTo>
                    <a:pt x="299" y="437"/>
                    <a:pt x="321" y="395"/>
                    <a:pt x="321" y="361"/>
                  </a:cubicBezTo>
                  <a:cubicBezTo>
                    <a:pt x="321" y="359"/>
                    <a:pt x="321" y="357"/>
                    <a:pt x="321" y="355"/>
                  </a:cubicBezTo>
                  <a:cubicBezTo>
                    <a:pt x="318" y="320"/>
                    <a:pt x="310" y="256"/>
                    <a:pt x="308" y="215"/>
                  </a:cubicBezTo>
                  <a:cubicBezTo>
                    <a:pt x="308" y="214"/>
                    <a:pt x="308" y="213"/>
                    <a:pt x="308" y="212"/>
                  </a:cubicBezTo>
                  <a:cubicBezTo>
                    <a:pt x="308" y="195"/>
                    <a:pt x="314" y="176"/>
                    <a:pt x="320" y="156"/>
                  </a:cubicBezTo>
                  <a:cubicBezTo>
                    <a:pt x="326" y="137"/>
                    <a:pt x="332" y="118"/>
                    <a:pt x="332" y="99"/>
                  </a:cubicBezTo>
                  <a:cubicBezTo>
                    <a:pt x="332" y="94"/>
                    <a:pt x="332" y="89"/>
                    <a:pt x="331" y="85"/>
                  </a:cubicBezTo>
                  <a:cubicBezTo>
                    <a:pt x="322" y="44"/>
                    <a:pt x="297" y="31"/>
                    <a:pt x="297" y="30"/>
                  </a:cubicBezTo>
                  <a:cubicBezTo>
                    <a:pt x="296" y="32"/>
                    <a:pt x="296" y="32"/>
                    <a:pt x="296" y="32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6" y="32"/>
                    <a:pt x="296" y="32"/>
                    <a:pt x="296" y="32"/>
                  </a:cubicBezTo>
                  <a:cubicBezTo>
                    <a:pt x="295" y="34"/>
                    <a:pt x="295" y="34"/>
                    <a:pt x="295" y="34"/>
                  </a:cubicBezTo>
                  <a:cubicBezTo>
                    <a:pt x="295" y="34"/>
                    <a:pt x="295" y="34"/>
                    <a:pt x="295" y="34"/>
                  </a:cubicBezTo>
                  <a:cubicBezTo>
                    <a:pt x="296" y="35"/>
                    <a:pt x="319" y="47"/>
                    <a:pt x="327" y="85"/>
                  </a:cubicBezTo>
                  <a:cubicBezTo>
                    <a:pt x="328" y="90"/>
                    <a:pt x="328" y="95"/>
                    <a:pt x="328" y="99"/>
                  </a:cubicBezTo>
                  <a:cubicBezTo>
                    <a:pt x="328" y="117"/>
                    <a:pt x="322" y="136"/>
                    <a:pt x="316" y="155"/>
                  </a:cubicBezTo>
                  <a:cubicBezTo>
                    <a:pt x="310" y="174"/>
                    <a:pt x="304" y="194"/>
                    <a:pt x="304" y="212"/>
                  </a:cubicBezTo>
                  <a:cubicBezTo>
                    <a:pt x="304" y="213"/>
                    <a:pt x="304" y="214"/>
                    <a:pt x="304" y="215"/>
                  </a:cubicBezTo>
                  <a:cubicBezTo>
                    <a:pt x="306" y="257"/>
                    <a:pt x="314" y="321"/>
                    <a:pt x="317" y="355"/>
                  </a:cubicBezTo>
                  <a:cubicBezTo>
                    <a:pt x="317" y="357"/>
                    <a:pt x="317" y="359"/>
                    <a:pt x="317" y="361"/>
                  </a:cubicBezTo>
                  <a:cubicBezTo>
                    <a:pt x="317" y="394"/>
                    <a:pt x="296" y="434"/>
                    <a:pt x="255" y="453"/>
                  </a:cubicBezTo>
                  <a:cubicBezTo>
                    <a:pt x="245" y="458"/>
                    <a:pt x="231" y="460"/>
                    <a:pt x="214" y="460"/>
                  </a:cubicBezTo>
                  <a:cubicBezTo>
                    <a:pt x="165" y="460"/>
                    <a:pt x="97" y="440"/>
                    <a:pt x="60" y="417"/>
                  </a:cubicBezTo>
                  <a:cubicBezTo>
                    <a:pt x="41" y="406"/>
                    <a:pt x="27" y="394"/>
                    <a:pt x="18" y="381"/>
                  </a:cubicBezTo>
                  <a:cubicBezTo>
                    <a:pt x="9" y="368"/>
                    <a:pt x="4" y="354"/>
                    <a:pt x="4" y="339"/>
                  </a:cubicBezTo>
                  <a:cubicBezTo>
                    <a:pt x="4" y="330"/>
                    <a:pt x="6" y="320"/>
                    <a:pt x="10" y="310"/>
                  </a:cubicBezTo>
                  <a:cubicBezTo>
                    <a:pt x="18" y="288"/>
                    <a:pt x="29" y="240"/>
                    <a:pt x="39" y="197"/>
                  </a:cubicBezTo>
                  <a:cubicBezTo>
                    <a:pt x="49" y="154"/>
                    <a:pt x="57" y="117"/>
                    <a:pt x="57" y="117"/>
                  </a:cubicBezTo>
                  <a:cubicBezTo>
                    <a:pt x="57" y="116"/>
                    <a:pt x="57" y="116"/>
                    <a:pt x="57" y="116"/>
                  </a:cubicBezTo>
                  <a:cubicBezTo>
                    <a:pt x="54" y="109"/>
                    <a:pt x="53" y="101"/>
                    <a:pt x="53" y="94"/>
                  </a:cubicBezTo>
                  <a:cubicBezTo>
                    <a:pt x="53" y="81"/>
                    <a:pt x="57" y="68"/>
                    <a:pt x="64" y="58"/>
                  </a:cubicBezTo>
                  <a:cubicBezTo>
                    <a:pt x="73" y="43"/>
                    <a:pt x="94" y="30"/>
                    <a:pt x="121" y="20"/>
                  </a:cubicBezTo>
                  <a:cubicBezTo>
                    <a:pt x="147" y="10"/>
                    <a:pt x="179" y="4"/>
                    <a:pt x="210" y="4"/>
                  </a:cubicBezTo>
                  <a:cubicBezTo>
                    <a:pt x="241" y="4"/>
                    <a:pt x="262" y="12"/>
                    <a:pt x="276" y="19"/>
                  </a:cubicBezTo>
                  <a:cubicBezTo>
                    <a:pt x="282" y="23"/>
                    <a:pt x="287" y="26"/>
                    <a:pt x="290" y="29"/>
                  </a:cubicBezTo>
                  <a:cubicBezTo>
                    <a:pt x="292" y="30"/>
                    <a:pt x="293" y="31"/>
                    <a:pt x="293" y="32"/>
                  </a:cubicBezTo>
                  <a:cubicBezTo>
                    <a:pt x="294" y="33"/>
                    <a:pt x="294" y="33"/>
                    <a:pt x="294" y="33"/>
                  </a:cubicBezTo>
                  <a:cubicBezTo>
                    <a:pt x="294" y="33"/>
                    <a:pt x="294" y="33"/>
                    <a:pt x="294" y="33"/>
                  </a:cubicBezTo>
                  <a:cubicBezTo>
                    <a:pt x="294" y="33"/>
                    <a:pt x="294" y="33"/>
                    <a:pt x="294" y="33"/>
                  </a:cubicBezTo>
                  <a:cubicBezTo>
                    <a:pt x="295" y="34"/>
                    <a:pt x="295" y="34"/>
                    <a:pt x="295" y="34"/>
                  </a:cubicBezTo>
                  <a:cubicBezTo>
                    <a:pt x="296" y="32"/>
                    <a:pt x="296" y="32"/>
                    <a:pt x="296" y="32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2082801" y="3076575"/>
              <a:ext cx="381000" cy="141288"/>
            </a:xfrm>
            <a:custGeom>
              <a:avLst/>
              <a:gdLst/>
              <a:ahLst/>
              <a:cxnLst/>
              <a:rect l="l" t="t" r="r" b="b"/>
              <a:pathLst>
                <a:path w="302" h="112" extrusionOk="0">
                  <a:moveTo>
                    <a:pt x="207" y="53"/>
                  </a:moveTo>
                  <a:cubicBezTo>
                    <a:pt x="141" y="53"/>
                    <a:pt x="89" y="28"/>
                    <a:pt x="40" y="13"/>
                  </a:cubicBezTo>
                  <a:cubicBezTo>
                    <a:pt x="0" y="0"/>
                    <a:pt x="7" y="21"/>
                    <a:pt x="10" y="29"/>
                  </a:cubicBezTo>
                  <a:cubicBezTo>
                    <a:pt x="21" y="39"/>
                    <a:pt x="32" y="49"/>
                    <a:pt x="45" y="56"/>
                  </a:cubicBezTo>
                  <a:cubicBezTo>
                    <a:pt x="95" y="86"/>
                    <a:pt x="198" y="112"/>
                    <a:pt x="242" y="92"/>
                  </a:cubicBezTo>
                  <a:cubicBezTo>
                    <a:pt x="271" y="78"/>
                    <a:pt x="293" y="53"/>
                    <a:pt x="302" y="22"/>
                  </a:cubicBezTo>
                  <a:cubicBezTo>
                    <a:pt x="275" y="43"/>
                    <a:pt x="241" y="54"/>
                    <a:pt x="207" y="5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2082801" y="3076575"/>
              <a:ext cx="381000" cy="141288"/>
            </a:xfrm>
            <a:custGeom>
              <a:avLst/>
              <a:gdLst/>
              <a:ahLst/>
              <a:cxnLst/>
              <a:rect l="l" t="t" r="r" b="b"/>
              <a:pathLst>
                <a:path w="302" h="112" extrusionOk="0">
                  <a:moveTo>
                    <a:pt x="207" y="53"/>
                  </a:moveTo>
                  <a:cubicBezTo>
                    <a:pt x="141" y="53"/>
                    <a:pt x="89" y="28"/>
                    <a:pt x="40" y="13"/>
                  </a:cubicBezTo>
                  <a:cubicBezTo>
                    <a:pt x="0" y="0"/>
                    <a:pt x="7" y="21"/>
                    <a:pt x="10" y="29"/>
                  </a:cubicBezTo>
                  <a:cubicBezTo>
                    <a:pt x="21" y="39"/>
                    <a:pt x="32" y="49"/>
                    <a:pt x="45" y="56"/>
                  </a:cubicBezTo>
                  <a:cubicBezTo>
                    <a:pt x="95" y="86"/>
                    <a:pt x="198" y="112"/>
                    <a:pt x="242" y="92"/>
                  </a:cubicBezTo>
                  <a:cubicBezTo>
                    <a:pt x="271" y="78"/>
                    <a:pt x="293" y="53"/>
                    <a:pt x="302" y="22"/>
                  </a:cubicBezTo>
                  <a:cubicBezTo>
                    <a:pt x="275" y="43"/>
                    <a:pt x="241" y="54"/>
                    <a:pt x="207" y="53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2092326" y="2752725"/>
              <a:ext cx="169863" cy="292100"/>
            </a:xfrm>
            <a:custGeom>
              <a:avLst/>
              <a:gdLst/>
              <a:ahLst/>
              <a:cxnLst/>
              <a:rect l="l" t="t" r="r" b="b"/>
              <a:pathLst>
                <a:path w="135" h="232" extrusionOk="0">
                  <a:moveTo>
                    <a:pt x="135" y="15"/>
                  </a:moveTo>
                  <a:cubicBezTo>
                    <a:pt x="135" y="15"/>
                    <a:pt x="104" y="169"/>
                    <a:pt x="90" y="200"/>
                  </a:cubicBezTo>
                  <a:cubicBezTo>
                    <a:pt x="76" y="232"/>
                    <a:pt x="6" y="229"/>
                    <a:pt x="3" y="190"/>
                  </a:cubicBezTo>
                  <a:cubicBezTo>
                    <a:pt x="0" y="152"/>
                    <a:pt x="46" y="12"/>
                    <a:pt x="47" y="6"/>
                  </a:cubicBezTo>
                  <a:cubicBezTo>
                    <a:pt x="48" y="0"/>
                    <a:pt x="135" y="15"/>
                    <a:pt x="135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2127251" y="2759075"/>
              <a:ext cx="114300" cy="227013"/>
            </a:xfrm>
            <a:custGeom>
              <a:avLst/>
              <a:gdLst/>
              <a:ahLst/>
              <a:cxnLst/>
              <a:rect l="l" t="t" r="r" b="b"/>
              <a:pathLst>
                <a:path w="91" h="180" extrusionOk="0">
                  <a:moveTo>
                    <a:pt x="71" y="170"/>
                  </a:moveTo>
                  <a:cubicBezTo>
                    <a:pt x="70" y="173"/>
                    <a:pt x="69" y="177"/>
                    <a:pt x="68" y="180"/>
                  </a:cubicBezTo>
                  <a:cubicBezTo>
                    <a:pt x="69" y="180"/>
                    <a:pt x="69" y="180"/>
                    <a:pt x="70" y="179"/>
                  </a:cubicBezTo>
                  <a:cubicBezTo>
                    <a:pt x="71" y="177"/>
                    <a:pt x="72" y="175"/>
                    <a:pt x="72" y="172"/>
                  </a:cubicBezTo>
                  <a:cubicBezTo>
                    <a:pt x="72" y="171"/>
                    <a:pt x="72" y="170"/>
                    <a:pt x="71" y="170"/>
                  </a:cubicBezTo>
                  <a:moveTo>
                    <a:pt x="1" y="63"/>
                  </a:moveTo>
                  <a:cubicBezTo>
                    <a:pt x="0" y="65"/>
                    <a:pt x="0" y="66"/>
                    <a:pt x="0" y="68"/>
                  </a:cubicBezTo>
                  <a:cubicBezTo>
                    <a:pt x="0" y="66"/>
                    <a:pt x="1" y="65"/>
                    <a:pt x="1" y="63"/>
                  </a:cubicBezTo>
                  <a:moveTo>
                    <a:pt x="89" y="5"/>
                  </a:moveTo>
                  <a:cubicBezTo>
                    <a:pt x="89" y="5"/>
                    <a:pt x="88" y="5"/>
                    <a:pt x="88" y="5"/>
                  </a:cubicBezTo>
                  <a:cubicBezTo>
                    <a:pt x="88" y="5"/>
                    <a:pt x="87" y="6"/>
                    <a:pt x="86" y="6"/>
                  </a:cubicBezTo>
                  <a:cubicBezTo>
                    <a:pt x="88" y="7"/>
                    <a:pt x="90" y="7"/>
                    <a:pt x="91" y="7"/>
                  </a:cubicBezTo>
                  <a:cubicBezTo>
                    <a:pt x="91" y="7"/>
                    <a:pt x="91" y="6"/>
                    <a:pt x="91" y="6"/>
                  </a:cubicBezTo>
                  <a:cubicBezTo>
                    <a:pt x="90" y="5"/>
                    <a:pt x="90" y="5"/>
                    <a:pt x="89" y="5"/>
                  </a:cubicBezTo>
                  <a:moveTo>
                    <a:pt x="42" y="0"/>
                  </a:moveTo>
                  <a:cubicBezTo>
                    <a:pt x="42" y="0"/>
                    <a:pt x="41" y="0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rgbClr val="5F946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2100263" y="2759075"/>
              <a:ext cx="146050" cy="231775"/>
            </a:xfrm>
            <a:custGeom>
              <a:avLst/>
              <a:gdLst/>
              <a:ahLst/>
              <a:cxnLst/>
              <a:rect l="l" t="t" r="r" b="b"/>
              <a:pathLst>
                <a:path w="116" h="183" extrusionOk="0">
                  <a:moveTo>
                    <a:pt x="62" y="0"/>
                  </a:moveTo>
                  <a:cubicBezTo>
                    <a:pt x="62" y="0"/>
                    <a:pt x="62" y="0"/>
                    <a:pt x="61" y="0"/>
                  </a:cubicBezTo>
                  <a:cubicBezTo>
                    <a:pt x="61" y="1"/>
                    <a:pt x="61" y="2"/>
                    <a:pt x="62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5" y="5"/>
                    <a:pt x="68" y="8"/>
                  </a:cubicBezTo>
                  <a:cubicBezTo>
                    <a:pt x="70" y="12"/>
                    <a:pt x="72" y="16"/>
                    <a:pt x="72" y="20"/>
                  </a:cubicBezTo>
                  <a:cubicBezTo>
                    <a:pt x="72" y="23"/>
                    <a:pt x="71" y="27"/>
                    <a:pt x="68" y="30"/>
                  </a:cubicBezTo>
                  <a:cubicBezTo>
                    <a:pt x="62" y="38"/>
                    <a:pt x="53" y="42"/>
                    <a:pt x="44" y="46"/>
                  </a:cubicBezTo>
                  <a:cubicBezTo>
                    <a:pt x="36" y="50"/>
                    <a:pt x="27" y="54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4"/>
                    <a:pt x="21" y="65"/>
                    <a:pt x="21" y="67"/>
                  </a:cubicBezTo>
                  <a:cubicBezTo>
                    <a:pt x="21" y="67"/>
                    <a:pt x="21" y="67"/>
                    <a:pt x="21" y="68"/>
                  </a:cubicBezTo>
                  <a:cubicBezTo>
                    <a:pt x="21" y="72"/>
                    <a:pt x="23" y="76"/>
                    <a:pt x="26" y="80"/>
                  </a:cubicBezTo>
                  <a:cubicBezTo>
                    <a:pt x="30" y="86"/>
                    <a:pt x="36" y="92"/>
                    <a:pt x="41" y="98"/>
                  </a:cubicBezTo>
                  <a:cubicBezTo>
                    <a:pt x="44" y="101"/>
                    <a:pt x="46" y="104"/>
                    <a:pt x="48" y="106"/>
                  </a:cubicBezTo>
                  <a:cubicBezTo>
                    <a:pt x="49" y="108"/>
                    <a:pt x="50" y="110"/>
                    <a:pt x="50" y="112"/>
                  </a:cubicBezTo>
                  <a:cubicBezTo>
                    <a:pt x="50" y="112"/>
                    <a:pt x="50" y="113"/>
                    <a:pt x="50" y="113"/>
                  </a:cubicBezTo>
                  <a:cubicBezTo>
                    <a:pt x="49" y="114"/>
                    <a:pt x="48" y="115"/>
                    <a:pt x="47" y="117"/>
                  </a:cubicBezTo>
                  <a:cubicBezTo>
                    <a:pt x="44" y="119"/>
                    <a:pt x="40" y="122"/>
                    <a:pt x="35" y="124"/>
                  </a:cubicBezTo>
                  <a:cubicBezTo>
                    <a:pt x="28" y="128"/>
                    <a:pt x="19" y="133"/>
                    <a:pt x="12" y="137"/>
                  </a:cubicBezTo>
                  <a:cubicBezTo>
                    <a:pt x="9" y="139"/>
                    <a:pt x="6" y="142"/>
                    <a:pt x="4" y="144"/>
                  </a:cubicBezTo>
                  <a:cubicBezTo>
                    <a:pt x="2" y="147"/>
                    <a:pt x="0" y="150"/>
                    <a:pt x="0" y="153"/>
                  </a:cubicBezTo>
                  <a:cubicBezTo>
                    <a:pt x="0" y="155"/>
                    <a:pt x="1" y="157"/>
                    <a:pt x="3" y="159"/>
                  </a:cubicBezTo>
                  <a:cubicBezTo>
                    <a:pt x="5" y="162"/>
                    <a:pt x="10" y="165"/>
                    <a:pt x="15" y="168"/>
                  </a:cubicBezTo>
                  <a:cubicBezTo>
                    <a:pt x="32" y="176"/>
                    <a:pt x="58" y="183"/>
                    <a:pt x="75" y="183"/>
                  </a:cubicBezTo>
                  <a:cubicBezTo>
                    <a:pt x="79" y="183"/>
                    <a:pt x="82" y="182"/>
                    <a:pt x="84" y="182"/>
                  </a:cubicBezTo>
                  <a:cubicBezTo>
                    <a:pt x="86" y="181"/>
                    <a:pt x="88" y="180"/>
                    <a:pt x="89" y="179"/>
                  </a:cubicBezTo>
                  <a:cubicBezTo>
                    <a:pt x="90" y="176"/>
                    <a:pt x="91" y="172"/>
                    <a:pt x="92" y="169"/>
                  </a:cubicBezTo>
                  <a:cubicBezTo>
                    <a:pt x="92" y="165"/>
                    <a:pt x="91" y="161"/>
                    <a:pt x="89" y="157"/>
                  </a:cubicBezTo>
                  <a:cubicBezTo>
                    <a:pt x="85" y="150"/>
                    <a:pt x="80" y="142"/>
                    <a:pt x="76" y="134"/>
                  </a:cubicBezTo>
                  <a:cubicBezTo>
                    <a:pt x="72" y="127"/>
                    <a:pt x="69" y="119"/>
                    <a:pt x="69" y="114"/>
                  </a:cubicBezTo>
                  <a:cubicBezTo>
                    <a:pt x="69" y="114"/>
                    <a:pt x="69" y="114"/>
                    <a:pt x="69" y="113"/>
                  </a:cubicBezTo>
                  <a:cubicBezTo>
                    <a:pt x="69" y="110"/>
                    <a:pt x="71" y="107"/>
                    <a:pt x="75" y="104"/>
                  </a:cubicBezTo>
                  <a:cubicBezTo>
                    <a:pt x="80" y="101"/>
                    <a:pt x="89" y="98"/>
                    <a:pt x="96" y="93"/>
                  </a:cubicBezTo>
                  <a:cubicBezTo>
                    <a:pt x="100" y="91"/>
                    <a:pt x="104" y="89"/>
                    <a:pt x="107" y="86"/>
                  </a:cubicBezTo>
                  <a:cubicBezTo>
                    <a:pt x="110" y="83"/>
                    <a:pt x="113" y="79"/>
                    <a:pt x="115" y="74"/>
                  </a:cubicBezTo>
                  <a:cubicBezTo>
                    <a:pt x="116" y="72"/>
                    <a:pt x="116" y="69"/>
                    <a:pt x="116" y="67"/>
                  </a:cubicBezTo>
                  <a:cubicBezTo>
                    <a:pt x="116" y="62"/>
                    <a:pt x="114" y="58"/>
                    <a:pt x="111" y="55"/>
                  </a:cubicBezTo>
                  <a:cubicBezTo>
                    <a:pt x="107" y="50"/>
                    <a:pt x="101" y="46"/>
                    <a:pt x="97" y="43"/>
                  </a:cubicBezTo>
                  <a:cubicBezTo>
                    <a:pt x="94" y="42"/>
                    <a:pt x="92" y="40"/>
                    <a:pt x="91" y="39"/>
                  </a:cubicBezTo>
                  <a:cubicBezTo>
                    <a:pt x="90" y="37"/>
                    <a:pt x="89" y="36"/>
                    <a:pt x="89" y="35"/>
                  </a:cubicBezTo>
                  <a:cubicBezTo>
                    <a:pt x="89" y="32"/>
                    <a:pt x="90" y="29"/>
                    <a:pt x="92" y="26"/>
                  </a:cubicBezTo>
                  <a:cubicBezTo>
                    <a:pt x="95" y="22"/>
                    <a:pt x="100" y="17"/>
                    <a:pt x="104" y="13"/>
                  </a:cubicBezTo>
                  <a:cubicBezTo>
                    <a:pt x="106" y="12"/>
                    <a:pt x="108" y="10"/>
                    <a:pt x="109" y="9"/>
                  </a:cubicBezTo>
                  <a:cubicBezTo>
                    <a:pt x="110" y="9"/>
                    <a:pt x="110" y="8"/>
                    <a:pt x="111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2" y="7"/>
                    <a:pt x="112" y="7"/>
                    <a:pt x="112" y="6"/>
                  </a:cubicBezTo>
                  <a:cubicBezTo>
                    <a:pt x="111" y="6"/>
                    <a:pt x="109" y="6"/>
                    <a:pt x="107" y="5"/>
                  </a:cubicBezTo>
                  <a:cubicBezTo>
                    <a:pt x="105" y="7"/>
                    <a:pt x="101" y="10"/>
                    <a:pt x="97" y="15"/>
                  </a:cubicBezTo>
                  <a:cubicBezTo>
                    <a:pt x="94" y="17"/>
                    <a:pt x="91" y="21"/>
                    <a:pt x="89" y="24"/>
                  </a:cubicBezTo>
                  <a:cubicBezTo>
                    <a:pt x="87" y="28"/>
                    <a:pt x="85" y="31"/>
                    <a:pt x="85" y="35"/>
                  </a:cubicBezTo>
                  <a:cubicBezTo>
                    <a:pt x="85" y="36"/>
                    <a:pt x="86" y="38"/>
                    <a:pt x="86" y="39"/>
                  </a:cubicBezTo>
                  <a:cubicBezTo>
                    <a:pt x="88" y="42"/>
                    <a:pt x="90" y="44"/>
                    <a:pt x="93" y="46"/>
                  </a:cubicBezTo>
                  <a:cubicBezTo>
                    <a:pt x="97" y="49"/>
                    <a:pt x="102" y="51"/>
                    <a:pt x="106" y="55"/>
                  </a:cubicBezTo>
                  <a:cubicBezTo>
                    <a:pt x="109" y="58"/>
                    <a:pt x="112" y="62"/>
                    <a:pt x="112" y="67"/>
                  </a:cubicBezTo>
                  <a:cubicBezTo>
                    <a:pt x="112" y="69"/>
                    <a:pt x="112" y="71"/>
                    <a:pt x="111" y="73"/>
                  </a:cubicBezTo>
                  <a:cubicBezTo>
                    <a:pt x="109" y="78"/>
                    <a:pt x="106" y="82"/>
                    <a:pt x="101" y="85"/>
                  </a:cubicBezTo>
                  <a:cubicBezTo>
                    <a:pt x="95" y="90"/>
                    <a:pt x="87" y="94"/>
                    <a:pt x="79" y="97"/>
                  </a:cubicBezTo>
                  <a:cubicBezTo>
                    <a:pt x="76" y="99"/>
                    <a:pt x="73" y="101"/>
                    <a:pt x="70" y="103"/>
                  </a:cubicBezTo>
                  <a:cubicBezTo>
                    <a:pt x="67" y="106"/>
                    <a:pt x="65" y="109"/>
                    <a:pt x="65" y="113"/>
                  </a:cubicBezTo>
                  <a:cubicBezTo>
                    <a:pt x="65" y="113"/>
                    <a:pt x="65" y="114"/>
                    <a:pt x="65" y="114"/>
                  </a:cubicBezTo>
                  <a:cubicBezTo>
                    <a:pt x="65" y="119"/>
                    <a:pt x="67" y="123"/>
                    <a:pt x="69" y="128"/>
                  </a:cubicBezTo>
                  <a:cubicBezTo>
                    <a:pt x="72" y="136"/>
                    <a:pt x="77" y="144"/>
                    <a:pt x="81" y="152"/>
                  </a:cubicBezTo>
                  <a:cubicBezTo>
                    <a:pt x="86" y="159"/>
                    <a:pt x="89" y="166"/>
                    <a:pt x="89" y="171"/>
                  </a:cubicBezTo>
                  <a:cubicBezTo>
                    <a:pt x="89" y="173"/>
                    <a:pt x="88" y="174"/>
                    <a:pt x="87" y="176"/>
                  </a:cubicBezTo>
                  <a:cubicBezTo>
                    <a:pt x="87" y="176"/>
                    <a:pt x="85" y="177"/>
                    <a:pt x="83" y="178"/>
                  </a:cubicBezTo>
                  <a:cubicBezTo>
                    <a:pt x="81" y="178"/>
                    <a:pt x="78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63" y="179"/>
                    <a:pt x="45" y="175"/>
                    <a:pt x="30" y="169"/>
                  </a:cubicBezTo>
                  <a:cubicBezTo>
                    <a:pt x="22" y="167"/>
                    <a:pt x="16" y="164"/>
                    <a:pt x="11" y="161"/>
                  </a:cubicBezTo>
                  <a:cubicBezTo>
                    <a:pt x="9" y="159"/>
                    <a:pt x="7" y="158"/>
                    <a:pt x="6" y="156"/>
                  </a:cubicBezTo>
                  <a:cubicBezTo>
                    <a:pt x="4" y="155"/>
                    <a:pt x="4" y="154"/>
                    <a:pt x="4" y="153"/>
                  </a:cubicBezTo>
                  <a:cubicBezTo>
                    <a:pt x="4" y="152"/>
                    <a:pt x="5" y="150"/>
                    <a:pt x="6" y="148"/>
                  </a:cubicBezTo>
                  <a:cubicBezTo>
                    <a:pt x="8" y="146"/>
                    <a:pt x="11" y="143"/>
                    <a:pt x="16" y="140"/>
                  </a:cubicBezTo>
                  <a:cubicBezTo>
                    <a:pt x="22" y="135"/>
                    <a:pt x="31" y="131"/>
                    <a:pt x="38" y="127"/>
                  </a:cubicBezTo>
                  <a:cubicBezTo>
                    <a:pt x="42" y="125"/>
                    <a:pt x="45" y="123"/>
                    <a:pt x="48" y="121"/>
                  </a:cubicBezTo>
                  <a:cubicBezTo>
                    <a:pt x="50" y="119"/>
                    <a:pt x="52" y="117"/>
                    <a:pt x="54" y="115"/>
                  </a:cubicBezTo>
                  <a:cubicBezTo>
                    <a:pt x="54" y="114"/>
                    <a:pt x="54" y="113"/>
                    <a:pt x="54" y="112"/>
                  </a:cubicBezTo>
                  <a:cubicBezTo>
                    <a:pt x="54" y="108"/>
                    <a:pt x="52" y="105"/>
                    <a:pt x="49" y="101"/>
                  </a:cubicBezTo>
                  <a:cubicBezTo>
                    <a:pt x="45" y="95"/>
                    <a:pt x="39" y="89"/>
                    <a:pt x="34" y="83"/>
                  </a:cubicBezTo>
                  <a:cubicBezTo>
                    <a:pt x="31" y="80"/>
                    <a:pt x="29" y="77"/>
                    <a:pt x="27" y="75"/>
                  </a:cubicBezTo>
                  <a:cubicBezTo>
                    <a:pt x="26" y="72"/>
                    <a:pt x="25" y="70"/>
                    <a:pt x="25" y="68"/>
                  </a:cubicBezTo>
                  <a:cubicBezTo>
                    <a:pt x="25" y="66"/>
                    <a:pt x="25" y="65"/>
                    <a:pt x="26" y="64"/>
                  </a:cubicBezTo>
                  <a:cubicBezTo>
                    <a:pt x="30" y="58"/>
                    <a:pt x="37" y="54"/>
                    <a:pt x="46" y="50"/>
                  </a:cubicBezTo>
                  <a:cubicBezTo>
                    <a:pt x="55" y="46"/>
                    <a:pt x="64" y="42"/>
                    <a:pt x="71" y="33"/>
                  </a:cubicBezTo>
                  <a:cubicBezTo>
                    <a:pt x="75" y="29"/>
                    <a:pt x="76" y="24"/>
                    <a:pt x="76" y="20"/>
                  </a:cubicBezTo>
                  <a:cubicBezTo>
                    <a:pt x="76" y="14"/>
                    <a:pt x="73" y="9"/>
                    <a:pt x="70" y="5"/>
                  </a:cubicBezTo>
                  <a:cubicBezTo>
                    <a:pt x="68" y="2"/>
                    <a:pt x="66" y="1"/>
                    <a:pt x="65" y="0"/>
                  </a:cubicBezTo>
                  <a:cubicBezTo>
                    <a:pt x="64" y="0"/>
                    <a:pt x="63" y="0"/>
                    <a:pt x="62" y="0"/>
                  </a:cubicBezTo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2125663" y="2620963"/>
              <a:ext cx="357188" cy="179388"/>
            </a:xfrm>
            <a:custGeom>
              <a:avLst/>
              <a:gdLst/>
              <a:ahLst/>
              <a:cxnLst/>
              <a:rect l="l" t="t" r="r" b="b"/>
              <a:pathLst>
                <a:path w="283" h="142" extrusionOk="0">
                  <a:moveTo>
                    <a:pt x="248" y="30"/>
                  </a:moveTo>
                  <a:cubicBezTo>
                    <a:pt x="248" y="30"/>
                    <a:pt x="225" y="0"/>
                    <a:pt x="162" y="0"/>
                  </a:cubicBezTo>
                  <a:cubicBezTo>
                    <a:pt x="99" y="0"/>
                    <a:pt x="34" y="24"/>
                    <a:pt x="14" y="54"/>
                  </a:cubicBezTo>
                  <a:cubicBezTo>
                    <a:pt x="2" y="72"/>
                    <a:pt x="0" y="94"/>
                    <a:pt x="7" y="114"/>
                  </a:cubicBezTo>
                  <a:cubicBezTo>
                    <a:pt x="25" y="133"/>
                    <a:pt x="49" y="142"/>
                    <a:pt x="74" y="141"/>
                  </a:cubicBezTo>
                  <a:cubicBezTo>
                    <a:pt x="117" y="140"/>
                    <a:pt x="150" y="116"/>
                    <a:pt x="173" y="107"/>
                  </a:cubicBezTo>
                  <a:cubicBezTo>
                    <a:pt x="196" y="99"/>
                    <a:pt x="236" y="117"/>
                    <a:pt x="261" y="117"/>
                  </a:cubicBezTo>
                  <a:cubicBezTo>
                    <a:pt x="269" y="117"/>
                    <a:pt x="276" y="114"/>
                    <a:pt x="282" y="109"/>
                  </a:cubicBezTo>
                  <a:cubicBezTo>
                    <a:pt x="283" y="100"/>
                    <a:pt x="283" y="92"/>
                    <a:pt x="281" y="83"/>
                  </a:cubicBezTo>
                  <a:cubicBezTo>
                    <a:pt x="272" y="43"/>
                    <a:pt x="248" y="30"/>
                    <a:pt x="248" y="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2125663" y="2620963"/>
              <a:ext cx="357188" cy="179388"/>
            </a:xfrm>
            <a:custGeom>
              <a:avLst/>
              <a:gdLst/>
              <a:ahLst/>
              <a:cxnLst/>
              <a:rect l="l" t="t" r="r" b="b"/>
              <a:pathLst>
                <a:path w="283" h="142" extrusionOk="0">
                  <a:moveTo>
                    <a:pt x="248" y="30"/>
                  </a:moveTo>
                  <a:cubicBezTo>
                    <a:pt x="248" y="30"/>
                    <a:pt x="225" y="0"/>
                    <a:pt x="162" y="0"/>
                  </a:cubicBezTo>
                  <a:cubicBezTo>
                    <a:pt x="99" y="0"/>
                    <a:pt x="34" y="24"/>
                    <a:pt x="14" y="54"/>
                  </a:cubicBezTo>
                  <a:cubicBezTo>
                    <a:pt x="2" y="72"/>
                    <a:pt x="0" y="94"/>
                    <a:pt x="7" y="114"/>
                  </a:cubicBezTo>
                  <a:cubicBezTo>
                    <a:pt x="25" y="133"/>
                    <a:pt x="49" y="142"/>
                    <a:pt x="74" y="141"/>
                  </a:cubicBezTo>
                  <a:cubicBezTo>
                    <a:pt x="117" y="140"/>
                    <a:pt x="150" y="116"/>
                    <a:pt x="173" y="107"/>
                  </a:cubicBezTo>
                  <a:cubicBezTo>
                    <a:pt x="196" y="99"/>
                    <a:pt x="236" y="117"/>
                    <a:pt x="261" y="117"/>
                  </a:cubicBezTo>
                  <a:cubicBezTo>
                    <a:pt x="269" y="117"/>
                    <a:pt x="276" y="114"/>
                    <a:pt x="282" y="109"/>
                  </a:cubicBezTo>
                  <a:cubicBezTo>
                    <a:pt x="283" y="100"/>
                    <a:pt x="283" y="92"/>
                    <a:pt x="281" y="83"/>
                  </a:cubicBezTo>
                  <a:cubicBezTo>
                    <a:pt x="272" y="43"/>
                    <a:pt x="248" y="30"/>
                    <a:pt x="248" y="30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3524689" y="2625685"/>
              <a:ext cx="241230" cy="133032"/>
            </a:xfrm>
            <a:custGeom>
              <a:avLst/>
              <a:gdLst/>
              <a:ahLst/>
              <a:cxnLst/>
              <a:rect l="l" t="t" r="r" b="b"/>
              <a:pathLst>
                <a:path w="262" h="179" extrusionOk="0">
                  <a:moveTo>
                    <a:pt x="0" y="77"/>
                  </a:moveTo>
                  <a:cubicBezTo>
                    <a:pt x="0" y="77"/>
                    <a:pt x="134" y="65"/>
                    <a:pt x="179" y="179"/>
                  </a:cubicBezTo>
                  <a:cubicBezTo>
                    <a:pt x="179" y="179"/>
                    <a:pt x="182" y="39"/>
                    <a:pt x="262" y="0"/>
                  </a:cubicBezTo>
                  <a:cubicBezTo>
                    <a:pt x="262" y="0"/>
                    <a:pt x="178" y="15"/>
                    <a:pt x="167" y="103"/>
                  </a:cubicBezTo>
                  <a:cubicBezTo>
                    <a:pt x="167" y="103"/>
                    <a:pt x="102" y="33"/>
                    <a:pt x="0" y="7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3200769" y="2648622"/>
              <a:ext cx="142571" cy="81654"/>
            </a:xfrm>
            <a:custGeom>
              <a:avLst/>
              <a:gdLst/>
              <a:ahLst/>
              <a:cxnLst/>
              <a:rect l="l" t="t" r="r" b="b"/>
              <a:pathLst>
                <a:path w="155" h="110" extrusionOk="0">
                  <a:moveTo>
                    <a:pt x="0" y="59"/>
                  </a:moveTo>
                  <a:cubicBezTo>
                    <a:pt x="0" y="59"/>
                    <a:pt x="78" y="41"/>
                    <a:pt x="119" y="110"/>
                  </a:cubicBezTo>
                  <a:cubicBezTo>
                    <a:pt x="119" y="110"/>
                    <a:pt x="109" y="33"/>
                    <a:pt x="155" y="0"/>
                  </a:cubicBezTo>
                  <a:cubicBezTo>
                    <a:pt x="127" y="7"/>
                    <a:pt x="106" y="30"/>
                    <a:pt x="102" y="59"/>
                  </a:cubicBezTo>
                  <a:cubicBezTo>
                    <a:pt x="102" y="59"/>
                    <a:pt x="61" y="35"/>
                    <a:pt x="0" y="5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3395236" y="2758717"/>
              <a:ext cx="87824" cy="49543"/>
            </a:xfrm>
            <a:custGeom>
              <a:avLst/>
              <a:gdLst/>
              <a:ahLst/>
              <a:cxnLst/>
              <a:rect l="l" t="t" r="r" b="b"/>
              <a:pathLst>
                <a:path w="95" h="67" extrusionOk="0">
                  <a:moveTo>
                    <a:pt x="0" y="36"/>
                  </a:moveTo>
                  <a:cubicBezTo>
                    <a:pt x="0" y="36"/>
                    <a:pt x="48" y="25"/>
                    <a:pt x="73" y="67"/>
                  </a:cubicBezTo>
                  <a:cubicBezTo>
                    <a:pt x="73" y="67"/>
                    <a:pt x="67" y="20"/>
                    <a:pt x="95" y="0"/>
                  </a:cubicBezTo>
                  <a:cubicBezTo>
                    <a:pt x="78" y="4"/>
                    <a:pt x="65" y="18"/>
                    <a:pt x="62" y="35"/>
                  </a:cubicBezTo>
                  <a:cubicBezTo>
                    <a:pt x="62" y="35"/>
                    <a:pt x="38" y="21"/>
                    <a:pt x="0" y="3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3"/>
            <p:cNvSpPr/>
            <p:nvPr/>
          </p:nvSpPr>
          <p:spPr>
            <a:xfrm flipH="1">
              <a:off x="1617664" y="2343950"/>
              <a:ext cx="503238" cy="119063"/>
            </a:xfrm>
            <a:custGeom>
              <a:avLst/>
              <a:gdLst/>
              <a:ahLst/>
              <a:cxnLst/>
              <a:rect l="l" t="t" r="r" b="b"/>
              <a:pathLst>
                <a:path w="399" h="95" extrusionOk="0">
                  <a:moveTo>
                    <a:pt x="221" y="0"/>
                  </a:moveTo>
                  <a:cubicBezTo>
                    <a:pt x="201" y="0"/>
                    <a:pt x="198" y="26"/>
                    <a:pt x="178" y="30"/>
                  </a:cubicBezTo>
                  <a:cubicBezTo>
                    <a:pt x="175" y="31"/>
                    <a:pt x="173" y="31"/>
                    <a:pt x="171" y="31"/>
                  </a:cubicBezTo>
                  <a:cubicBezTo>
                    <a:pt x="167" y="31"/>
                    <a:pt x="163" y="30"/>
                    <a:pt x="160" y="29"/>
                  </a:cubicBezTo>
                  <a:cubicBezTo>
                    <a:pt x="157" y="28"/>
                    <a:pt x="153" y="27"/>
                    <a:pt x="150" y="27"/>
                  </a:cubicBezTo>
                  <a:cubicBezTo>
                    <a:pt x="146" y="27"/>
                    <a:pt x="142" y="28"/>
                    <a:pt x="137" y="32"/>
                  </a:cubicBezTo>
                  <a:cubicBezTo>
                    <a:pt x="120" y="45"/>
                    <a:pt x="131" y="50"/>
                    <a:pt x="113" y="53"/>
                  </a:cubicBezTo>
                  <a:cubicBezTo>
                    <a:pt x="107" y="54"/>
                    <a:pt x="103" y="54"/>
                    <a:pt x="100" y="54"/>
                  </a:cubicBezTo>
                  <a:cubicBezTo>
                    <a:pt x="98" y="54"/>
                    <a:pt x="97" y="54"/>
                    <a:pt x="95" y="54"/>
                  </a:cubicBezTo>
                  <a:cubicBezTo>
                    <a:pt x="94" y="54"/>
                    <a:pt x="92" y="54"/>
                    <a:pt x="91" y="54"/>
                  </a:cubicBezTo>
                  <a:cubicBezTo>
                    <a:pt x="88" y="54"/>
                    <a:pt x="85" y="54"/>
                    <a:pt x="80" y="56"/>
                  </a:cubicBezTo>
                  <a:cubicBezTo>
                    <a:pt x="69" y="60"/>
                    <a:pt x="49" y="81"/>
                    <a:pt x="49" y="81"/>
                  </a:cubicBezTo>
                  <a:cubicBezTo>
                    <a:pt x="45" y="80"/>
                    <a:pt x="40" y="79"/>
                    <a:pt x="35" y="79"/>
                  </a:cubicBezTo>
                  <a:cubicBezTo>
                    <a:pt x="30" y="79"/>
                    <a:pt x="25" y="80"/>
                    <a:pt x="20" y="81"/>
                  </a:cubicBezTo>
                  <a:cubicBezTo>
                    <a:pt x="12" y="84"/>
                    <a:pt x="5" y="89"/>
                    <a:pt x="0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5"/>
                    <a:pt x="396" y="83"/>
                    <a:pt x="386" y="83"/>
                  </a:cubicBezTo>
                  <a:cubicBezTo>
                    <a:pt x="385" y="83"/>
                    <a:pt x="384" y="83"/>
                    <a:pt x="383" y="83"/>
                  </a:cubicBezTo>
                  <a:cubicBezTo>
                    <a:pt x="383" y="83"/>
                    <a:pt x="383" y="83"/>
                    <a:pt x="383" y="83"/>
                  </a:cubicBezTo>
                  <a:cubicBezTo>
                    <a:pt x="383" y="83"/>
                    <a:pt x="383" y="83"/>
                    <a:pt x="383" y="83"/>
                  </a:cubicBezTo>
                  <a:cubicBezTo>
                    <a:pt x="383" y="83"/>
                    <a:pt x="383" y="83"/>
                    <a:pt x="383" y="82"/>
                  </a:cubicBezTo>
                  <a:cubicBezTo>
                    <a:pt x="383" y="77"/>
                    <a:pt x="376" y="56"/>
                    <a:pt x="375" y="54"/>
                  </a:cubicBezTo>
                  <a:cubicBezTo>
                    <a:pt x="370" y="38"/>
                    <a:pt x="356" y="21"/>
                    <a:pt x="338" y="21"/>
                  </a:cubicBezTo>
                  <a:cubicBezTo>
                    <a:pt x="338" y="21"/>
                    <a:pt x="337" y="21"/>
                    <a:pt x="337" y="21"/>
                  </a:cubicBezTo>
                  <a:cubicBezTo>
                    <a:pt x="321" y="22"/>
                    <a:pt x="303" y="40"/>
                    <a:pt x="286" y="40"/>
                  </a:cubicBezTo>
                  <a:cubicBezTo>
                    <a:pt x="283" y="40"/>
                    <a:pt x="280" y="39"/>
                    <a:pt x="276" y="37"/>
                  </a:cubicBezTo>
                  <a:cubicBezTo>
                    <a:pt x="260" y="28"/>
                    <a:pt x="252" y="11"/>
                    <a:pt x="235" y="4"/>
                  </a:cubicBezTo>
                  <a:cubicBezTo>
                    <a:pt x="229" y="1"/>
                    <a:pt x="225" y="0"/>
                    <a:pt x="221" y="0"/>
                  </a:cubicBezTo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Geocaching Logo - LogoDix">
            <a:extLst>
              <a:ext uri="{FF2B5EF4-FFF2-40B4-BE49-F238E27FC236}">
                <a16:creationId xmlns:a16="http://schemas.microsoft.com/office/drawing/2014/main" id="{FFD1E057-3554-2851-7C6A-44C185FC1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15" y="158212"/>
            <a:ext cx="1325428" cy="13157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28503-F4F8-CCB2-2BA2-544BDF732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3C226-0CF2-AAD2-9EF8-6EC377A11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96" y="96780"/>
            <a:ext cx="9144968" cy="1048500"/>
          </a:xfrm>
        </p:spPr>
        <p:txBody>
          <a:bodyPr/>
          <a:lstStyle/>
          <a:p>
            <a:r>
              <a:rPr lang="en-US" sz="4400"/>
              <a:t>Task time!</a:t>
            </a:r>
            <a:endParaRPr lang="en-US"/>
          </a:p>
        </p:txBody>
      </p:sp>
      <p:pic>
        <p:nvPicPr>
          <p:cNvPr id="4" name="Picture 3" descr="Mcdonalds in the pentagon">
            <a:extLst>
              <a:ext uri="{FF2B5EF4-FFF2-40B4-BE49-F238E27FC236}">
                <a16:creationId xmlns:a16="http://schemas.microsoft.com/office/drawing/2014/main" id="{68CE1CE5-B248-5EFD-07FA-E5F5519C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356" y="4005890"/>
            <a:ext cx="1344546" cy="1137610"/>
          </a:xfrm>
          <a:prstGeom prst="rect">
            <a:avLst/>
          </a:prstGeom>
        </p:spPr>
      </p:pic>
      <p:pic>
        <p:nvPicPr>
          <p:cNvPr id="5" name="Picture 4" descr="Mcdonalds in the pentagon">
            <a:extLst>
              <a:ext uri="{FF2B5EF4-FFF2-40B4-BE49-F238E27FC236}">
                <a16:creationId xmlns:a16="http://schemas.microsoft.com/office/drawing/2014/main" id="{932700B4-AEB5-706A-2C9F-3EBCE58B47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082" t="42605" r="42323" b="49376"/>
          <a:stretch>
            <a:fillRect/>
          </a:stretch>
        </p:blipFill>
        <p:spPr>
          <a:xfrm>
            <a:off x="7071458" y="3482552"/>
            <a:ext cx="1480270" cy="6893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29E4D6-5343-1984-2CAE-99CFDE0861B1}"/>
              </a:ext>
            </a:extLst>
          </p:cNvPr>
          <p:cNvSpPr txBox="1">
            <a:spLocks/>
          </p:cNvSpPr>
          <p:nvPr/>
        </p:nvSpPr>
        <p:spPr>
          <a:xfrm>
            <a:off x="133" y="718242"/>
            <a:ext cx="9144968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Geocaches are hid around the field, see if you can find them!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21DA4CF-AFAF-FD71-F705-764DA3DD50F7}"/>
                  </a:ext>
                </a:extLst>
              </p14:cNvPr>
              <p14:cNvContentPartPr/>
              <p14:nvPr/>
            </p14:nvContentPartPr>
            <p14:xfrm>
              <a:off x="7930663" y="3993572"/>
              <a:ext cx="542211" cy="43925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21DA4CF-AFAF-FD71-F705-764DA3DD50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3033" y="3975585"/>
                <a:ext cx="577831" cy="474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E3FB986-7FCB-D039-3AB3-673D1DE32460}"/>
                  </a:ext>
                </a:extLst>
              </p14:cNvPr>
              <p14:cNvContentPartPr/>
              <p14:nvPr/>
            </p14:nvContentPartPr>
            <p14:xfrm>
              <a:off x="8384576" y="4401364"/>
              <a:ext cx="217820" cy="11620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E3FB986-7FCB-D039-3AB3-673D1DE324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6963" y="4383432"/>
                <a:ext cx="253404" cy="151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B337028-DC07-DD0A-DD47-50F3F165FDD9}"/>
                  </a:ext>
                </a:extLst>
              </p14:cNvPr>
              <p14:cNvContentPartPr/>
              <p14:nvPr/>
            </p14:nvContentPartPr>
            <p14:xfrm>
              <a:off x="8464383" y="4432638"/>
              <a:ext cx="100958" cy="40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B337028-DC07-DD0A-DD47-50F3F165FDD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46778" y="4415137"/>
                <a:ext cx="136527" cy="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9B41A63-E6BA-CE7C-591D-EACA1B2A4713}"/>
                  </a:ext>
                </a:extLst>
              </p14:cNvPr>
              <p14:cNvContentPartPr/>
              <p14:nvPr/>
            </p14:nvContentPartPr>
            <p14:xfrm>
              <a:off x="8721060" y="3950739"/>
              <a:ext cx="132975" cy="192114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9B41A63-E6BA-CE7C-591D-EACA1B2A47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03450" y="3932784"/>
                <a:ext cx="168555" cy="227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4A2255F-C8E9-2D5D-6A61-A078699AC0A9}"/>
                  </a:ext>
                </a:extLst>
              </p14:cNvPr>
              <p14:cNvContentPartPr/>
              <p14:nvPr/>
            </p14:nvContentPartPr>
            <p14:xfrm>
              <a:off x="8768272" y="4246399"/>
              <a:ext cx="5125" cy="5125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4A2255F-C8E9-2D5D-6A61-A078699AC0A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40147" y="4118274"/>
                <a:ext cx="258813" cy="258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48E2810-B8BF-7E6E-4B87-EE827A80DBC1}"/>
                  </a:ext>
                </a:extLst>
              </p14:cNvPr>
              <p14:cNvContentPartPr/>
              <p14:nvPr/>
            </p14:nvContentPartPr>
            <p14:xfrm>
              <a:off x="8946525" y="3907686"/>
              <a:ext cx="47863" cy="148105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48E2810-B8BF-7E6E-4B87-EE827A80DBC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29023" y="3890072"/>
                <a:ext cx="83224" cy="183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73E953F-9885-4933-BC06-E8EBE5A93F16}"/>
                  </a:ext>
                </a:extLst>
              </p14:cNvPr>
              <p14:cNvContentPartPr/>
              <p14:nvPr/>
            </p14:nvContentPartPr>
            <p14:xfrm>
              <a:off x="8913389" y="4202118"/>
              <a:ext cx="5125" cy="5125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73E953F-9885-4933-BC06-E8EBE5A93F1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62264" y="3950993"/>
                <a:ext cx="512500" cy="51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52F6533-ACE6-2DD6-58A5-1451126DB11F}"/>
                  </a:ext>
                </a:extLst>
              </p14:cNvPr>
              <p14:cNvContentPartPr/>
              <p14:nvPr/>
            </p14:nvContentPartPr>
            <p14:xfrm>
              <a:off x="7925858" y="4558587"/>
              <a:ext cx="194876" cy="106199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52F6533-ACE6-2DD6-58A5-1451126DB11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08240" y="4541007"/>
                <a:ext cx="230471" cy="141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32DACF7-FD0E-DCE3-C0FC-148A453E34E2}"/>
                  </a:ext>
                </a:extLst>
              </p14:cNvPr>
              <p14:cNvContentPartPr/>
              <p14:nvPr/>
            </p14:nvContentPartPr>
            <p14:xfrm>
              <a:off x="8135826" y="4873026"/>
              <a:ext cx="5125" cy="512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32DACF7-FD0E-DCE3-C0FC-148A453E34E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17888" y="4830318"/>
                <a:ext cx="41366" cy="89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DBEB45F-0871-8D0D-2B86-E7807B58EF34}"/>
                  </a:ext>
                </a:extLst>
              </p14:cNvPr>
              <p14:cNvContentPartPr/>
              <p14:nvPr/>
            </p14:nvContentPartPr>
            <p14:xfrm>
              <a:off x="8470197" y="4455977"/>
              <a:ext cx="181381" cy="20842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DBEB45F-0871-8D0D-2B86-E7807B58EF3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452598" y="4438010"/>
                <a:ext cx="216939" cy="243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6DC107F-DA93-3FF5-07D9-BD3FA6DF6E83}"/>
                  </a:ext>
                </a:extLst>
              </p14:cNvPr>
              <p14:cNvContentPartPr/>
              <p14:nvPr/>
            </p14:nvContentPartPr>
            <p14:xfrm>
              <a:off x="4376347" y="355725"/>
              <a:ext cx="5125" cy="5125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6DC107F-DA93-3FF5-07D9-BD3FA6DF6E8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20097" y="104600"/>
                <a:ext cx="512500" cy="51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94DE5D5-D41B-B1C1-DB5A-01BB87B009CE}"/>
                  </a:ext>
                </a:extLst>
              </p14:cNvPr>
              <p14:cNvContentPartPr/>
              <p14:nvPr/>
            </p14:nvContentPartPr>
            <p14:xfrm>
              <a:off x="4994250" y="312719"/>
              <a:ext cx="5125" cy="5125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94DE5D5-D41B-B1C1-DB5A-01BB87B009C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68687" y="61594"/>
                <a:ext cx="258813" cy="51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9B0D42B-2DB5-8127-3824-E76A1FD1440D}"/>
                  </a:ext>
                </a:extLst>
              </p14:cNvPr>
              <p14:cNvContentPartPr/>
              <p14:nvPr/>
            </p14:nvContentPartPr>
            <p14:xfrm>
              <a:off x="4489510" y="328608"/>
              <a:ext cx="382913" cy="72826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9B0D42B-2DB5-8127-3824-E76A1FD1440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71533" y="311029"/>
                <a:ext cx="418508" cy="1083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8333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65B0B-5D25-36D7-65DE-5B7080A9B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45E0-15E4-7525-5E2F-199E61690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96" y="96780"/>
            <a:ext cx="9144968" cy="1048500"/>
          </a:xfrm>
        </p:spPr>
        <p:txBody>
          <a:bodyPr/>
          <a:lstStyle/>
          <a:p>
            <a:r>
              <a:rPr lang="en-US" sz="4400" dirty="0"/>
              <a:t>Gadget Caches!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978554B-A2FD-4CF4-6AD5-21DFFC2AC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280" y="1543761"/>
            <a:ext cx="6339220" cy="14730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Gadget caches are more like a puzzle than a regular cache, lets do one together!</a:t>
            </a:r>
          </a:p>
        </p:txBody>
      </p:sp>
    </p:spTree>
    <p:extLst>
      <p:ext uri="{BB962C8B-B14F-4D97-AF65-F5344CB8AC3E}">
        <p14:creationId xmlns:p14="http://schemas.microsoft.com/office/powerpoint/2010/main" val="209176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56E4E-F8D3-EE96-00B1-8F8175577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E63CD-08E3-0AA3-EFCA-DFE00075C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96" y="96780"/>
            <a:ext cx="9144968" cy="1048500"/>
          </a:xfrm>
        </p:spPr>
        <p:txBody>
          <a:bodyPr/>
          <a:lstStyle/>
          <a:p>
            <a:r>
              <a:rPr lang="en-US" sz="4400" dirty="0"/>
              <a:t>Gadget Caches!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9D65632-07BD-7BB5-0330-DDE64C9EA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833" y="928778"/>
            <a:ext cx="9140811" cy="4218685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300" dirty="0">
                <a:solidFill>
                  <a:srgbClr val="5F946E"/>
                </a:solidFill>
              </a:rPr>
              <a:t>Four workmates decided to spend their lunch hour exploring different parts of the Auckland Domain. They met back at the Wintergardens an hour later to compare notes.</a:t>
            </a:r>
            <a:endParaRPr lang="en-US" sz="1300" dirty="0"/>
          </a:p>
          <a:p>
            <a:r>
              <a:rPr lang="en-US" sz="1300" b="1" dirty="0">
                <a:solidFill>
                  <a:srgbClr val="5F946E"/>
                </a:solidFill>
              </a:rPr>
              <a:t>Priya</a:t>
            </a:r>
            <a:r>
              <a:rPr lang="en-US" sz="1300" dirty="0">
                <a:solidFill>
                  <a:srgbClr val="5F946E"/>
                </a:solidFill>
              </a:rPr>
              <a:t> walked through the Formal Gardens. "I found this amazing sculpture," she said. "It's a sundial, but it's mounted on a column. The Roman numerals go all the way around it."</a:t>
            </a:r>
            <a:endParaRPr lang="en-US" sz="1300" dirty="0"/>
          </a:p>
          <a:p>
            <a:r>
              <a:rPr lang="en-US" sz="1300" b="1" dirty="0">
                <a:solidFill>
                  <a:srgbClr val="5F946E"/>
                </a:solidFill>
              </a:rPr>
              <a:t>Marcus</a:t>
            </a:r>
            <a:r>
              <a:rPr lang="en-US" sz="1300" dirty="0">
                <a:solidFill>
                  <a:srgbClr val="5F946E"/>
                </a:solidFill>
              </a:rPr>
              <a:t> explored near the museum. "I was looking at that war memorial — the one with the cenotaph. There's an inscription on it. I counted the words in the first line. There were seven."</a:t>
            </a:r>
            <a:endParaRPr lang="en-US" sz="1300" dirty="0"/>
          </a:p>
          <a:p>
            <a:r>
              <a:rPr lang="en-US" sz="1300" b="1" dirty="0">
                <a:solidFill>
                  <a:srgbClr val="5F946E"/>
                </a:solidFill>
              </a:rPr>
              <a:t>Lily</a:t>
            </a:r>
            <a:r>
              <a:rPr lang="en-US" sz="1300" dirty="0">
                <a:solidFill>
                  <a:srgbClr val="5F946E"/>
                </a:solidFill>
              </a:rPr>
              <a:t> wandered down to the duck ponds. "I sat by the lower pond for a bit. I counted how many fountain jets were running in the middle. There were three."</a:t>
            </a:r>
            <a:endParaRPr lang="en-US" sz="1300" dirty="0"/>
          </a:p>
          <a:p>
            <a:r>
              <a:rPr lang="en-US" sz="1300" b="1" dirty="0">
                <a:solidFill>
                  <a:srgbClr val="5F946E"/>
                </a:solidFill>
              </a:rPr>
              <a:t>Jordan</a:t>
            </a:r>
            <a:r>
              <a:rPr lang="en-US" sz="1300" dirty="0">
                <a:solidFill>
                  <a:srgbClr val="5F946E"/>
                </a:solidFill>
              </a:rPr>
              <a:t> checked out the band rotunda. "That wooden structure is cool. I walked around it counting the corner posts holding up the roof. Eight posts total."</a:t>
            </a:r>
            <a:endParaRPr lang="en-US" sz="1300" dirty="0"/>
          </a:p>
          <a:p>
            <a:endParaRPr lang="en-US" sz="1300" dirty="0">
              <a:solidFill>
                <a:srgbClr val="5F946E"/>
              </a:solidFill>
            </a:endParaRPr>
          </a:p>
          <a:p>
            <a:r>
              <a:rPr lang="en-US" sz="1300" b="1" dirty="0">
                <a:solidFill>
                  <a:srgbClr val="5F946E"/>
                </a:solidFill>
              </a:rPr>
              <a:t>Your challenge:</a:t>
            </a:r>
            <a:endParaRPr lang="en-US" sz="1300" dirty="0"/>
          </a:p>
          <a:p>
            <a:r>
              <a:rPr lang="en-US" sz="1300" dirty="0">
                <a:solidFill>
                  <a:srgbClr val="5F946E"/>
                </a:solidFill>
              </a:rPr>
              <a:t>Each person's number represents one digit of the code:</a:t>
            </a:r>
            <a:endParaRPr lang="en-US" sz="1300" dirty="0"/>
          </a:p>
          <a:p>
            <a:pPr marL="285750" indent="-285750">
              <a:buFont typeface="Arial"/>
              <a:buChar char="•"/>
            </a:pPr>
            <a:r>
              <a:rPr lang="en-US" sz="1300" dirty="0">
                <a:solidFill>
                  <a:srgbClr val="5F946E"/>
                </a:solidFill>
              </a:rPr>
              <a:t>Priya's number (highest numeral visible on the sundial)</a:t>
            </a:r>
            <a:endParaRPr lang="en-US" sz="1300" dirty="0"/>
          </a:p>
          <a:p>
            <a:pPr marL="285750" indent="-285750">
              <a:buFont typeface="Arial"/>
              <a:buChar char="•"/>
            </a:pPr>
            <a:r>
              <a:rPr lang="en-US" sz="1300" dirty="0">
                <a:solidFill>
                  <a:srgbClr val="5F946E"/>
                </a:solidFill>
              </a:rPr>
              <a:t>Marcus's number</a:t>
            </a:r>
          </a:p>
          <a:p>
            <a:pPr marL="285750" indent="-285750">
              <a:buFont typeface="Arial"/>
              <a:buChar char="•"/>
            </a:pPr>
            <a:r>
              <a:rPr lang="en-US" sz="1300" dirty="0">
                <a:solidFill>
                  <a:srgbClr val="5F946E"/>
                </a:solidFill>
              </a:rPr>
              <a:t>Lily's number</a:t>
            </a:r>
          </a:p>
          <a:p>
            <a:pPr marL="285750" indent="-285750">
              <a:buFont typeface="Arial"/>
              <a:buChar char="•"/>
            </a:pPr>
            <a:r>
              <a:rPr lang="en-US" sz="1300" dirty="0">
                <a:solidFill>
                  <a:srgbClr val="5F946E"/>
                </a:solidFill>
              </a:rPr>
              <a:t>Jordan's number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513833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7A28E-2AD1-984A-1493-7707A60E1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FEB50-29C3-21EC-C351-22D192A56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96" y="96780"/>
            <a:ext cx="9144968" cy="1048500"/>
          </a:xfrm>
        </p:spPr>
        <p:txBody>
          <a:bodyPr/>
          <a:lstStyle/>
          <a:p>
            <a:r>
              <a:rPr lang="en-US" sz="4400" dirty="0"/>
              <a:t>Gadget Caches!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B9E50F-071A-3A5D-1FFE-B32E9AC90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833" y="928778"/>
            <a:ext cx="9140811" cy="503936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dirty="0">
                <a:solidFill>
                  <a:srgbClr val="5F946E"/>
                </a:solidFill>
              </a:rPr>
              <a:t>The code was 12738!</a:t>
            </a:r>
            <a:endParaRPr lang="en-US" sz="180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2A5BFA-98E0-526E-A9F0-3C9A403496C9}"/>
              </a:ext>
            </a:extLst>
          </p:cNvPr>
          <p:cNvSpPr txBox="1">
            <a:spLocks/>
          </p:cNvSpPr>
          <p:nvPr/>
        </p:nvSpPr>
        <p:spPr>
          <a:xfrm>
            <a:off x="4586" y="1146404"/>
            <a:ext cx="9140811" cy="50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1800" dirty="0" err="1">
                <a:solidFill>
                  <a:srgbClr val="5F946E"/>
                </a:solidFill>
              </a:rPr>
              <a:t>Lets</a:t>
            </a:r>
            <a:r>
              <a:rPr lang="en-US" sz="1800" dirty="0">
                <a:solidFill>
                  <a:srgbClr val="5F946E"/>
                </a:solidFill>
              </a:rPr>
              <a:t> do another!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50628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41214-A62D-949C-D966-01A41C488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A128DEA1-A4F6-BF8F-CB64-2F454F9AE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939" y="357278"/>
            <a:ext cx="9150129" cy="464731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US" dirty="0"/>
            </a:br>
            <a:endParaRPr lang="en-US" sz="1600" dirty="0"/>
          </a:p>
          <a:p>
            <a:r>
              <a:rPr lang="en-US" sz="1600" dirty="0">
                <a:solidFill>
                  <a:srgbClr val="5F946E"/>
                </a:solidFill>
              </a:rPr>
              <a:t>Shane and Dean set four scouts a challenge during a den night: explore the den and report back with specific observations.</a:t>
            </a:r>
            <a:endParaRPr lang="en-US" sz="1600" dirty="0"/>
          </a:p>
          <a:p>
            <a:r>
              <a:rPr lang="en-US" sz="1600" b="1" dirty="0">
                <a:solidFill>
                  <a:srgbClr val="5F946E"/>
                </a:solidFill>
              </a:rPr>
              <a:t>One </a:t>
            </a:r>
            <a:r>
              <a:rPr lang="en-US" sz="1600" dirty="0">
                <a:solidFill>
                  <a:srgbClr val="5F946E"/>
                </a:solidFill>
              </a:rPr>
              <a:t>was sent to check the kitchen pantry. "I found a can of spaghetti at the back," they said. "The best-before date was 2022."</a:t>
            </a:r>
            <a:endParaRPr lang="en-US" sz="1600" dirty="0"/>
          </a:p>
          <a:p>
            <a:r>
              <a:rPr lang="en-US" sz="1600" b="1" dirty="0">
                <a:solidFill>
                  <a:srgbClr val="5F946E"/>
                </a:solidFill>
              </a:rPr>
              <a:t>Another </a:t>
            </a:r>
            <a:r>
              <a:rPr lang="en-US" sz="1600" dirty="0">
                <a:solidFill>
                  <a:srgbClr val="5F946E"/>
                </a:solidFill>
              </a:rPr>
              <a:t>was looking at the jamboree LED signs in the main area. "I counted the signs from jamboree."</a:t>
            </a:r>
            <a:endParaRPr lang="en-US" sz="1600" dirty="0"/>
          </a:p>
          <a:p>
            <a:r>
              <a:rPr lang="en-US" sz="1600" b="1" dirty="0">
                <a:solidFill>
                  <a:srgbClr val="5F946E"/>
                </a:solidFill>
              </a:rPr>
              <a:t>Another </a:t>
            </a:r>
            <a:r>
              <a:rPr lang="en-US" sz="1600" dirty="0">
                <a:solidFill>
                  <a:srgbClr val="5F946E"/>
                </a:solidFill>
              </a:rPr>
              <a:t>checked </a:t>
            </a:r>
            <a:r>
              <a:rPr lang="en-US" sz="1600" dirty="0" err="1">
                <a:solidFill>
                  <a:srgbClr val="5F946E"/>
                </a:solidFill>
              </a:rPr>
              <a:t>teamreach</a:t>
            </a:r>
            <a:r>
              <a:rPr lang="en-US" sz="1600" dirty="0">
                <a:solidFill>
                  <a:srgbClr val="5F946E"/>
                </a:solidFill>
              </a:rPr>
              <a:t>. "Shane asked me to count how many nights were left in the term."</a:t>
            </a:r>
            <a:endParaRPr lang="en-US" sz="1600" dirty="0"/>
          </a:p>
          <a:p>
            <a:r>
              <a:rPr lang="en-US" sz="1600" b="1" dirty="0">
                <a:solidFill>
                  <a:srgbClr val="5F946E"/>
                </a:solidFill>
              </a:rPr>
              <a:t>The last scout </a:t>
            </a:r>
            <a:r>
              <a:rPr lang="en-US" sz="1600" dirty="0">
                <a:solidFill>
                  <a:srgbClr val="5F946E"/>
                </a:solidFill>
              </a:rPr>
              <a:t>was </a:t>
            </a:r>
            <a:r>
              <a:rPr lang="en-US" sz="1600" dirty="0" err="1">
                <a:solidFill>
                  <a:srgbClr val="5F946E"/>
                </a:solidFill>
              </a:rPr>
              <a:t>organising</a:t>
            </a:r>
            <a:r>
              <a:rPr lang="en-US" sz="1600" dirty="0">
                <a:solidFill>
                  <a:srgbClr val="5F946E"/>
                </a:solidFill>
              </a:rPr>
              <a:t> the storage cupboard. "Dean told me to count how many gas bottles we had downstairs. There were twelve."</a:t>
            </a:r>
            <a:endParaRPr lang="en-US" sz="1600"/>
          </a:p>
          <a:p>
            <a:br>
              <a:rPr lang="en-US" dirty="0"/>
            </a:br>
            <a:r>
              <a:rPr lang="en-US" sz="1600" b="1" dirty="0">
                <a:solidFill>
                  <a:srgbClr val="5F946E"/>
                </a:solidFill>
              </a:rPr>
              <a:t>Your challenge:</a:t>
            </a:r>
            <a:endParaRPr lang="en-US" sz="1600" dirty="0"/>
          </a:p>
          <a:p>
            <a:r>
              <a:rPr lang="en-US" sz="1600" dirty="0">
                <a:solidFill>
                  <a:srgbClr val="5F946E"/>
                </a:solidFill>
              </a:rPr>
              <a:t>Each scout's number becomes part of the code: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5F946E"/>
                </a:solidFill>
              </a:rPr>
              <a:t>Expiry date</a:t>
            </a:r>
            <a:endParaRPr lang="en-US" sz="1600" b="1" dirty="0">
              <a:solidFill>
                <a:srgbClr val="5F946E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5F946E"/>
                </a:solidFill>
              </a:rPr>
              <a:t>LED Signs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5F946E"/>
                </a:solidFill>
              </a:rPr>
              <a:t>Number of nights left in the term</a:t>
            </a: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5F946E"/>
                </a:solidFill>
              </a:rPr>
              <a:t>Gas Bottles</a:t>
            </a:r>
            <a:endParaRPr lang="en-US" sz="1600" b="1" dirty="0"/>
          </a:p>
          <a:p>
            <a:pPr indent="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58984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05634-ECDD-74A8-5D7E-9FACE20AF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30682C90-4F48-D79D-8638-D6BAAC6EF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939" y="357278"/>
            <a:ext cx="9150129" cy="464731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The code was 20223712</a:t>
            </a:r>
          </a:p>
        </p:txBody>
      </p:sp>
    </p:spTree>
    <p:extLst>
      <p:ext uri="{BB962C8B-B14F-4D97-AF65-F5344CB8AC3E}">
        <p14:creationId xmlns:p14="http://schemas.microsoft.com/office/powerpoint/2010/main" val="33514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17DA6-966A-579B-09E4-22637E4D0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25B73-2ED9-864A-A75B-8411268A1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96" y="96780"/>
            <a:ext cx="9144968" cy="1048500"/>
          </a:xfrm>
        </p:spPr>
        <p:txBody>
          <a:bodyPr/>
          <a:lstStyle/>
          <a:p>
            <a:r>
              <a:rPr lang="en-US"/>
              <a:t>Geocaches in Auckland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F2C5B5C-4F8D-74B3-CD1F-4A307BECC92F}"/>
              </a:ext>
            </a:extLst>
          </p:cNvPr>
          <p:cNvSpPr txBox="1">
            <a:spLocks/>
          </p:cNvSpPr>
          <p:nvPr/>
        </p:nvSpPr>
        <p:spPr>
          <a:xfrm>
            <a:off x="126114" y="2293416"/>
            <a:ext cx="3068749" cy="62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3600"/>
              <a:t>Just a few...</a:t>
            </a:r>
          </a:p>
        </p:txBody>
      </p:sp>
      <p:pic>
        <p:nvPicPr>
          <p:cNvPr id="3" name="Picture 2" descr="A map of a city with many dots&#10;&#10;AI-generated content may be incorrect.">
            <a:extLst>
              <a:ext uri="{FF2B5EF4-FFF2-40B4-BE49-F238E27FC236}">
                <a16:creationId xmlns:a16="http://schemas.microsoft.com/office/drawing/2014/main" id="{538DE337-2344-F09F-4D2B-D0B90875D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849" y="1221646"/>
            <a:ext cx="4633165" cy="37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1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BF06B-AC15-0335-3822-2CEF29EB0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97649-F468-3701-031A-6FB02CEAF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96" y="96780"/>
            <a:ext cx="9144968" cy="1048500"/>
          </a:xfrm>
        </p:spPr>
        <p:txBody>
          <a:bodyPr/>
          <a:lstStyle/>
          <a:p>
            <a:r>
              <a:rPr lang="en-US" sz="4400"/>
              <a:t>What does a Cache look like?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EFD7AB4-242D-A178-3095-AAF8505CD667}"/>
              </a:ext>
            </a:extLst>
          </p:cNvPr>
          <p:cNvSpPr txBox="1">
            <a:spLocks/>
          </p:cNvSpPr>
          <p:nvPr/>
        </p:nvSpPr>
        <p:spPr>
          <a:xfrm>
            <a:off x="-221755" y="1448590"/>
            <a:ext cx="9463958" cy="5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3600"/>
              <a:t>There are multiple types of caches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366C1-596F-6E50-03D5-9564E8681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9493-73B9-521C-B52B-573872C5A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96" y="96780"/>
            <a:ext cx="9144968" cy="1048500"/>
          </a:xfrm>
        </p:spPr>
        <p:txBody>
          <a:bodyPr/>
          <a:lstStyle/>
          <a:p>
            <a:r>
              <a:rPr lang="en-US" sz="4400"/>
              <a:t>What does a Cache look like?</a:t>
            </a:r>
          </a:p>
        </p:txBody>
      </p:sp>
      <p:pic>
        <p:nvPicPr>
          <p:cNvPr id="4" name="Picture 3" descr="Hoe Ziet Een Geocache Eruit? (Alle Soorten Geocaches) | HobbyBuiten">
            <a:extLst>
              <a:ext uri="{FF2B5EF4-FFF2-40B4-BE49-F238E27FC236}">
                <a16:creationId xmlns:a16="http://schemas.microsoft.com/office/drawing/2014/main" id="{A6ECAAD5-DA90-BDD4-3E8C-C6EAD379D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584" y="1286124"/>
            <a:ext cx="6175303" cy="335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816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6F1E1-1CA1-9FDD-5C1D-2FB092401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1A218-B7CC-81E5-9D24-BC31F20D6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872" y="96780"/>
            <a:ext cx="5100986" cy="1048500"/>
          </a:xfrm>
        </p:spPr>
        <p:txBody>
          <a:bodyPr/>
          <a:lstStyle/>
          <a:p>
            <a:r>
              <a:rPr lang="en-US" dirty="0"/>
              <a:t>Our Area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6B69C56-B81D-1AC8-95AD-85C0ECE0CD7E}"/>
              </a:ext>
            </a:extLst>
          </p:cNvPr>
          <p:cNvSpPr txBox="1">
            <a:spLocks/>
          </p:cNvSpPr>
          <p:nvPr/>
        </p:nvSpPr>
        <p:spPr>
          <a:xfrm>
            <a:off x="217584" y="1147396"/>
            <a:ext cx="5145024" cy="116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dirty="0"/>
              <a:t>If you couldn’t tell, this is a map of platina reserve.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7286DF-A791-4EB1-1690-A9CCB9DF2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427" y="251584"/>
            <a:ext cx="3291870" cy="46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4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48EE9-3F6C-72F0-FEAE-ACE3B6ACA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43122-7A3F-D7B9-0BEF-63CBAE57E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96" y="96780"/>
            <a:ext cx="9144968" cy="1048500"/>
          </a:xfrm>
        </p:spPr>
        <p:txBody>
          <a:bodyPr/>
          <a:lstStyle/>
          <a:p>
            <a:r>
              <a:rPr lang="en-US" sz="4400"/>
              <a:t>Task time!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AF57EBF-FFD5-C3EA-DD3F-80292FFCC237}"/>
              </a:ext>
            </a:extLst>
          </p:cNvPr>
          <p:cNvSpPr txBox="1">
            <a:spLocks/>
          </p:cNvSpPr>
          <p:nvPr/>
        </p:nvSpPr>
        <p:spPr>
          <a:xfrm>
            <a:off x="210272" y="1455394"/>
            <a:ext cx="8722369" cy="5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3600" dirty="0"/>
              <a:t>In your groups (on the next slide) you're going to do an activity on the next slide! (Bus Stop)</a:t>
            </a:r>
          </a:p>
        </p:txBody>
      </p:sp>
    </p:spTree>
    <p:extLst>
      <p:ext uri="{BB962C8B-B14F-4D97-AF65-F5344CB8AC3E}">
        <p14:creationId xmlns:p14="http://schemas.microsoft.com/office/powerpoint/2010/main" val="899290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6C1CE-717B-DAE8-E1B3-80C8CA3E1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4A50-A49C-9EA5-1816-0C24E2127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872" y="96780"/>
            <a:ext cx="7424256" cy="1048500"/>
          </a:xfrm>
        </p:spPr>
        <p:txBody>
          <a:bodyPr/>
          <a:lstStyle/>
          <a:p>
            <a:r>
              <a:rPr lang="en-US"/>
              <a:t>Generated Groups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A715913-7A99-4E1B-4A64-0E5EAEDE49B6}"/>
              </a:ext>
            </a:extLst>
          </p:cNvPr>
          <p:cNvSpPr txBox="1">
            <a:spLocks/>
          </p:cNvSpPr>
          <p:nvPr/>
        </p:nvSpPr>
        <p:spPr>
          <a:xfrm>
            <a:off x="-689362" y="4613668"/>
            <a:ext cx="5145024" cy="116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dirty="0"/>
              <a:t>[</a:t>
            </a:r>
            <a:r>
              <a:rPr lang="en-US" dirty="0" err="1"/>
              <a:t>Eventtoolstrigger</a:t>
            </a:r>
            <a:r>
              <a:rPr lang="en-US" dirty="0"/>
              <a:t>-groups]</a:t>
            </a:r>
          </a:p>
        </p:txBody>
      </p:sp>
    </p:spTree>
    <p:extLst>
      <p:ext uri="{BB962C8B-B14F-4D97-AF65-F5344CB8AC3E}">
        <p14:creationId xmlns:p14="http://schemas.microsoft.com/office/powerpoint/2010/main" val="2497659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9610-EEA2-038E-375B-923A56EAF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3" y="-5718"/>
            <a:ext cx="9148074" cy="964640"/>
          </a:xfrm>
        </p:spPr>
        <p:txBody>
          <a:bodyPr/>
          <a:lstStyle/>
          <a:p>
            <a:r>
              <a:rPr lang="en-US"/>
              <a:t>How this will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B50F7A-AF0F-BA6F-1DF3-2EDB19422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762" y="1468922"/>
            <a:ext cx="4060024" cy="14730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dirty="0"/>
              <a:t>Half of you will be inside doing general geocache activities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2A2D821-FA55-014B-6296-3FD4FC9F4F68}"/>
              </a:ext>
            </a:extLst>
          </p:cNvPr>
          <p:cNvSpPr txBox="1">
            <a:spLocks/>
          </p:cNvSpPr>
          <p:nvPr/>
        </p:nvSpPr>
        <p:spPr>
          <a:xfrm>
            <a:off x="4672786" y="1468922"/>
            <a:ext cx="4060024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algn="l"/>
            <a:r>
              <a:rPr lang="en-US"/>
              <a:t>Half of you will be outside</a:t>
            </a:r>
          </a:p>
          <a:p>
            <a:pPr algn="l"/>
            <a:r>
              <a:rPr lang="en-US"/>
              <a:t>FINDING some geocaches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440E5BF-410B-CB57-65AA-834785F20579}"/>
              </a:ext>
            </a:extLst>
          </p:cNvPr>
          <p:cNvSpPr txBox="1">
            <a:spLocks/>
          </p:cNvSpPr>
          <p:nvPr/>
        </p:nvSpPr>
        <p:spPr>
          <a:xfrm>
            <a:off x="1840992" y="3877056"/>
            <a:ext cx="5145024" cy="116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400" b="0" i="0" u="none" strike="noStrike" cap="non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/>
              <a:t>Then, you will ROTATE to the next activity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8FBEEA-29D1-F119-9F28-0523888A52B8}"/>
              </a:ext>
            </a:extLst>
          </p:cNvPr>
          <p:cNvCxnSpPr/>
          <p:nvPr/>
        </p:nvCxnSpPr>
        <p:spPr>
          <a:xfrm flipH="1">
            <a:off x="4658650" y="1088048"/>
            <a:ext cx="1272" cy="246184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80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EF799-FC17-2313-56C4-98D1CA67C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C093C-5AA3-8662-6B2A-355B9F0F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3" y="-5718"/>
            <a:ext cx="9148074" cy="964640"/>
          </a:xfrm>
        </p:spPr>
        <p:txBody>
          <a:bodyPr/>
          <a:lstStyle/>
          <a:p>
            <a:r>
              <a:rPr lang="en-US" dirty="0"/>
              <a:t>If you are good scouts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E7733-5CB6-BF21-C8FD-8A255323D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280" y="1543761"/>
            <a:ext cx="6339220" cy="14730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You will get to watch a video</a:t>
            </a:r>
          </a:p>
        </p:txBody>
      </p:sp>
    </p:spTree>
    <p:extLst>
      <p:ext uri="{BB962C8B-B14F-4D97-AF65-F5344CB8AC3E}">
        <p14:creationId xmlns:p14="http://schemas.microsoft.com/office/powerpoint/2010/main" val="2426912020"/>
      </p:ext>
    </p:extLst>
  </p:cSld>
  <p:clrMapOvr>
    <a:masterClrMapping/>
  </p:clrMapOvr>
</p:sld>
</file>

<file path=ppt/theme/theme1.xml><?xml version="1.0" encoding="utf-8"?>
<a:theme xmlns:a="http://schemas.openxmlformats.org/drawingml/2006/main" name="Outdoor Activities Company Profile by Slidesgo">
  <a:themeElements>
    <a:clrScheme name="Simple Light">
      <a:dk1>
        <a:srgbClr val="4D575C"/>
      </a:dk1>
      <a:lt1>
        <a:srgbClr val="DFF7E5"/>
      </a:lt1>
      <a:dk2>
        <a:srgbClr val="595959"/>
      </a:dk2>
      <a:lt2>
        <a:srgbClr val="787878"/>
      </a:lt2>
      <a:accent1>
        <a:srgbClr val="4D575C"/>
      </a:accent1>
      <a:accent2>
        <a:srgbClr val="5F946E"/>
      </a:accent2>
      <a:accent3>
        <a:srgbClr val="C9F1D4"/>
      </a:accent3>
      <a:accent4>
        <a:srgbClr val="E9F9EE"/>
      </a:accent4>
      <a:accent5>
        <a:srgbClr val="5F946E"/>
      </a:accent5>
      <a:accent6>
        <a:srgbClr val="92E3A9"/>
      </a:accent6>
      <a:hlink>
        <a:srgbClr val="669E7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Outdoor Activities Company Profile by Slidesgo</vt:lpstr>
      <vt:lpstr>Geocaching</vt:lpstr>
      <vt:lpstr>Geocaches in Auckland</vt:lpstr>
      <vt:lpstr>What does a Cache look like?</vt:lpstr>
      <vt:lpstr>What does a Cache look like?</vt:lpstr>
      <vt:lpstr>Our Area</vt:lpstr>
      <vt:lpstr>Task time!</vt:lpstr>
      <vt:lpstr>Generated Groups</vt:lpstr>
      <vt:lpstr>How this will work</vt:lpstr>
      <vt:lpstr>If you are good scouts</vt:lpstr>
      <vt:lpstr>Task time!</vt:lpstr>
      <vt:lpstr>Gadget Caches!</vt:lpstr>
      <vt:lpstr>Gadget Caches!</vt:lpstr>
      <vt:lpstr>Gadget Caches!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149</cp:revision>
  <dcterms:modified xsi:type="dcterms:W3CDTF">2026-02-14T01:46:44Z</dcterms:modified>
</cp:coreProperties>
</file>